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5" r:id="rId2"/>
    <p:sldId id="277" r:id="rId3"/>
    <p:sldId id="278" r:id="rId4"/>
    <p:sldId id="279" r:id="rId5"/>
    <p:sldId id="28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AC770-028F-4E03-9F95-56DB1D017C61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8D42C-DACB-4FC1-9785-89DDC46A46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44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D42C-DACB-4FC1-9785-89DDC46A46D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00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D42C-DACB-4FC1-9785-89DDC46A46D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9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D42C-DACB-4FC1-9785-89DDC46A46D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220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D42C-DACB-4FC1-9785-89DDC46A46D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63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D42C-DACB-4FC1-9785-89DDC46A46D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387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15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59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54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29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8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8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39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87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57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83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94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626FC-EA3A-4D30-BF3E-14C4E6FB92EB}" type="datetimeFigureOut">
              <a:rPr lang="zh-CN" altLang="en-US" smtClean="0"/>
              <a:t>2014/5/21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9B93D-EE98-499E-A0D4-BAFABFA41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88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6199" y="144114"/>
            <a:ext cx="5165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使用教程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9077" y="908949"/>
            <a:ext cx="108085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从官方网站下载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软件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安装，然后启动桌面上的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软件。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打开后进入如下界面：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25" y="2833922"/>
            <a:ext cx="9115425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5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16199" y="144114"/>
            <a:ext cx="5165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使用教程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871" y="1065705"/>
            <a:ext cx="10808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性能模式：点击下图红框中的图标，即进入性能模式。此时显卡频率提升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3%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TDP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限制提升到最大。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419" y="2861990"/>
            <a:ext cx="9115425" cy="31718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548012" y="3289625"/>
            <a:ext cx="1552240" cy="237965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35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16199" y="144114"/>
            <a:ext cx="5165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使用教程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871" y="1065705"/>
            <a:ext cx="10808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静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音模式：点击下图红框中的图标，即进入静音模式。此时显卡频率降至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版频率，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TDP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限制降到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419" y="2731361"/>
            <a:ext cx="9115425" cy="31718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133787" y="3148619"/>
            <a:ext cx="1560134" cy="237261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550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16199" y="144114"/>
            <a:ext cx="5165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使用教程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871" y="1065705"/>
            <a:ext cx="10808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默认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模式：点击下图红框中的图标，即进入默认模式。此时显卡回到默认状态。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419" y="2686408"/>
            <a:ext cx="9115425" cy="31718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722555" y="3101774"/>
            <a:ext cx="1556325" cy="23759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48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916199" y="144114"/>
            <a:ext cx="5165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GAMER Control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使用教程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4871" y="1065705"/>
            <a:ext cx="108085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自定义模式：点击下图红框中的图标，即进入自定义模式。此时玩家可以根据自己的需求设置以下设置。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：核心频率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：显存频率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TDP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限制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：风扇转速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当点击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APPLY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应用当前设定，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RESET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为重置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当前设定。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419" y="3194722"/>
            <a:ext cx="9115425" cy="317182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304526" y="3609931"/>
            <a:ext cx="1550606" cy="23728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53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209</Words>
  <Application>Microsoft Office PowerPoint</Application>
  <PresentationFormat>宽屏</PresentationFormat>
  <Paragraphs>25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单志豪</dc:creator>
  <cp:lastModifiedBy>Ragnarok Chan</cp:lastModifiedBy>
  <cp:revision>86</cp:revision>
  <dcterms:created xsi:type="dcterms:W3CDTF">2014-01-20T06:45:58Z</dcterms:created>
  <dcterms:modified xsi:type="dcterms:W3CDTF">2014-05-21T10:55:32Z</dcterms:modified>
</cp:coreProperties>
</file>