
<file path=[Content_Types].xml><?xml version="1.0" encoding="utf-8"?>
<Types xmlns="http://schemas.openxmlformats.org/package/2006/content-types">
  <Default Extension="jpeg" ContentType="image/jpeg"/>
  <Default Extension="JPG" ContentType="image/.jp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80" r:id="rId4"/>
    <p:sldId id="262" r:id="rId6"/>
    <p:sldId id="263" r:id="rId7"/>
    <p:sldId id="269" r:id="rId8"/>
    <p:sldId id="275" r:id="rId9"/>
    <p:sldId id="287" r:id="rId10"/>
    <p:sldId id="267" r:id="rId11"/>
    <p:sldId id="286" r:id="rId12"/>
    <p:sldId id="266" r:id="rId13"/>
    <p:sldId id="288" r:id="rId14"/>
    <p:sldId id="276" r:id="rId15"/>
    <p:sldId id="273" r:id="rId16"/>
    <p:sldId id="274" r:id="rId17"/>
    <p:sldId id="289" r:id="rId18"/>
    <p:sldId id="271" r:id="rId19"/>
    <p:sldId id="285" r:id="rId20"/>
    <p:sldId id="277" r:id="rId21"/>
    <p:sldId id="270" r:id="rId22"/>
    <p:sldId id="281" r:id="rId23"/>
    <p:sldId id="272" r:id="rId24"/>
    <p:sldId id="290" r:id="rId25"/>
    <p:sldId id="278" r:id="rId26"/>
    <p:sldId id="282" r:id="rId27"/>
    <p:sldId id="265" r:id="rId28"/>
    <p:sldId id="283" r:id="rId29"/>
    <p:sldId id="268" r:id="rId30"/>
    <p:sldId id="264" r:id="rId31"/>
    <p:sldId id="284" r:id="rId32"/>
    <p:sldId id="279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5C"/>
    <a:srgbClr val="002D40"/>
    <a:srgbClr val="E5007F"/>
    <a:srgbClr val="BFBFBF"/>
    <a:srgbClr val="DEDBE0"/>
    <a:srgbClr val="0070C1"/>
    <a:srgbClr val="747474"/>
    <a:srgbClr val="D7263A"/>
    <a:srgbClr val="0212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9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2466" y="-1308"/>
      </p:cViewPr>
      <p:guideLst>
        <p:guide orient="horz" pos="215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773854988335"/>
          <c:y val="0.0498678697781076"/>
          <c:w val="0.795843430591045"/>
          <c:h val="0.76096667753027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Communication</c:v>
                </c:pt>
              </c:strCache>
            </c:strRef>
          </c:tx>
          <c:spPr>
            <a:ln w="9525" cap="rnd" cmpd="sng" algn="ctr">
              <a:solidFill>
                <a:schemeClr val="tx1"/>
              </a:solidFill>
              <a:prstDash val="solid"/>
              <a:round/>
            </a:ln>
          </c:spPr>
          <c:marker>
            <c:spPr>
              <a:ln w="9525" cap="flat" cmpd="sng" algn="ctr">
                <a:solidFill>
                  <a:schemeClr val="tx1"/>
                </a:solidFill>
                <a:prstDash val="solid"/>
                <a:round/>
              </a:ln>
            </c:spPr>
          </c:marker>
          <c:dLbls>
            <c:delete val="1"/>
          </c:dLbls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90</c:v>
                </c:pt>
                <c:pt idx="1">
                  <c:v>120</c:v>
                </c:pt>
                <c:pt idx="2">
                  <c:v>150</c:v>
                </c:pt>
                <c:pt idx="3">
                  <c:v>230</c:v>
                </c:pt>
                <c:pt idx="4">
                  <c:v>450</c:v>
                </c:pt>
                <c:pt idx="5">
                  <c:v>300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Pictures</c:v>
                </c:pt>
              </c:strCache>
            </c:strRef>
          </c:tx>
          <c:spPr>
            <a:ln w="9525" cap="rnd" cmpd="sng" algn="ctr">
              <a:solidFill>
                <a:srgbClr val="FF0000"/>
              </a:solidFill>
              <a:prstDash val="solid"/>
              <a:round/>
            </a:ln>
          </c:spPr>
          <c:marker>
            <c:spPr>
              <a:ln w="9525" cap="flat" cmpd="sng" algn="ctr">
                <a:solidFill>
                  <a:srgbClr val="FF0000"/>
                </a:solidFill>
                <a:prstDash val="solid"/>
                <a:round/>
              </a:ln>
            </c:spPr>
          </c:marker>
          <c:dLbls>
            <c:delete val="1"/>
          </c:dLbls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600</c:v>
                </c:pt>
                <c:pt idx="1">
                  <c:v>560</c:v>
                </c:pt>
                <c:pt idx="2">
                  <c:v>400</c:v>
                </c:pt>
                <c:pt idx="3">
                  <c:v>400</c:v>
                </c:pt>
                <c:pt idx="4">
                  <c:v>200</c:v>
                </c:pt>
                <c:pt idx="5">
                  <c:v>580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Research</c:v>
                </c:pt>
              </c:strCache>
            </c:strRef>
          </c:tx>
          <c:spPr>
            <a:ln w="9525" cap="rnd" cmpd="sng" algn="ctr">
              <a:solidFill>
                <a:schemeClr val="accent3"/>
              </a:solidFill>
              <a:prstDash val="solid"/>
              <a:round/>
            </a:ln>
          </c:spPr>
          <c:marker>
            <c:spPr>
              <a:ln w="9525" cap="flat" cmpd="sng" algn="ctr">
                <a:solidFill>
                  <a:schemeClr val="accent3"/>
                </a:solidFill>
                <a:prstDash val="solid"/>
                <a:round/>
              </a:ln>
            </c:spPr>
          </c:marker>
          <c:dLbls>
            <c:delete val="1"/>
          </c:dLbls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230</c:v>
                </c:pt>
                <c:pt idx="1">
                  <c:v>150</c:v>
                </c:pt>
                <c:pt idx="2">
                  <c:v>400</c:v>
                </c:pt>
                <c:pt idx="3">
                  <c:v>600</c:v>
                </c:pt>
                <c:pt idx="4">
                  <c:v>700</c:v>
                </c:pt>
                <c:pt idx="5">
                  <c:v>400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Quality</c:v>
                </c:pt>
              </c:strCache>
            </c:strRef>
          </c:tx>
          <c:spPr>
            <a:ln w="9525" cap="rnd" cmpd="sng" algn="ctr">
              <a:solidFill>
                <a:schemeClr val="bg2">
                  <a:lumMod val="75000"/>
                </a:schemeClr>
              </a:solidFill>
              <a:prstDash val="solid"/>
              <a:round/>
            </a:ln>
          </c:spPr>
          <c:marker>
            <c:spPr>
              <a:ln w="9525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</a:ln>
            </c:spPr>
          </c:marker>
          <c:dLbls>
            <c:delete val="1"/>
          </c:dLbls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  <c:pt idx="3">
                  <c:v>50</c:v>
                </c:pt>
                <c:pt idx="4">
                  <c:v>200</c:v>
                </c:pt>
                <c:pt idx="5">
                  <c:v>400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9419264"/>
        <c:axId val="699877248"/>
      </c:lineChart>
      <c:catAx>
        <c:axId val="699419264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</c:spPr>
        </c:majorGridlines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99877248"/>
        <c:crosses val="autoZero"/>
        <c:auto val="1"/>
        <c:lblAlgn val="ctr"/>
        <c:lblOffset val="100"/>
        <c:noMultiLvlLbl val="0"/>
      </c:catAx>
      <c:valAx>
        <c:axId val="699877248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</c:spPr>
        </c:majorGridlines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99419264"/>
        <c:crosses val="autoZero"/>
        <c:crossBetween val="between"/>
      </c:valAx>
    </c:plotArea>
    <c:plotVisOnly val="1"/>
    <c:dispBlanksAs val="gap"/>
    <c:showDLblsOverMax val="0"/>
  </c:chart>
  <c:spPr>
    <a:ln w="9525">
      <a:noFill/>
    </a:ln>
  </c:spPr>
  <c:txPr>
    <a:bodyPr/>
    <a:lstStyle/>
    <a:p>
      <a:pPr>
        <a:defRPr lang="zh-CN" sz="1800">
          <a:solidFill>
            <a:schemeClr val="accent1"/>
          </a:solidFill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E26DE-FD7F-42CE-9F3C-E0044C3497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F5FBA-7761-48ED-A75F-96F0895145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jieri/" TargetMode="Externa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C795B5-CF55-4C73-B00C-FE3F163FAE1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F5FBA-7761-48ED-A75F-96F0895145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F5FBA-7761-48ED-A75F-96F0895145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C795B5-CF55-4C73-B00C-FE3F163FAE1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F5FBA-7761-48ED-A75F-96F0895145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00" dirty="0" smtClean="0"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节日</a:t>
            </a:r>
            <a:r>
              <a:rPr lang="en-US" altLang="zh-CN" sz="600" dirty="0" smtClean="0"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PPT</a:t>
            </a:r>
            <a:r>
              <a:rPr lang="zh-CN" altLang="en-US" sz="600" dirty="0" smtClean="0"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模板</a:t>
            </a:r>
            <a:r>
              <a:rPr lang="zh-CN" altLang="en-US" sz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http://www.1ppt.com/jieri/</a:t>
            </a:r>
            <a:endParaRPr lang="en-US" altLang="zh-CN" sz="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F5FBA-7761-48ED-A75F-96F0895145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F5FBA-7761-48ED-A75F-96F0895145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414219" y="6724658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http://www.1ppt.com/jieri/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4B9F0-280E-4772-B224-664626CB056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36722-3C21-42F8-B55C-11AE764FCB2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0.png"/><Relationship Id="rId1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2.png"/><Relationship Id="rId1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411562" y="308517"/>
            <a:ext cx="4936416" cy="594450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8005" y="3228532"/>
            <a:ext cx="9371765" cy="487768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4033381"/>
            <a:ext cx="12192000" cy="2824619"/>
          </a:xfrm>
          <a:prstGeom prst="rect">
            <a:avLst/>
          </a:prstGeom>
        </p:spPr>
      </p:pic>
      <p:sp>
        <p:nvSpPr>
          <p:cNvPr id="60" name="TextBox 5"/>
          <p:cNvSpPr txBox="1"/>
          <p:nvPr/>
        </p:nvSpPr>
        <p:spPr>
          <a:xfrm>
            <a:off x="919274" y="1323719"/>
            <a:ext cx="61093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>
                <a:latin typeface="华康海报体W12(P)" panose="040B0C00000000000000" pitchFamily="82" charset="-122"/>
                <a:ea typeface="华康海报体W12(P)" panose="040B0C00000000000000" pitchFamily="82" charset="-122"/>
                <a:cs typeface="+mn-ea"/>
                <a:sym typeface="+mn-lt"/>
              </a:rPr>
              <a:t>我们</a:t>
            </a:r>
            <a:r>
              <a:rPr lang="zh-CN" altLang="en-US" sz="6600" dirty="0">
                <a:solidFill>
                  <a:srgbClr val="FFC000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  <a:cs typeface="+mn-ea"/>
                <a:sym typeface="+mn-lt"/>
              </a:rPr>
              <a:t>一起</a:t>
            </a:r>
            <a:r>
              <a:rPr lang="zh-CN" altLang="en-US" sz="6600" dirty="0">
                <a:solidFill>
                  <a:schemeClr val="accent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  <a:cs typeface="+mn-ea"/>
                <a:sym typeface="+mn-lt"/>
              </a:rPr>
              <a:t>去植树</a:t>
            </a:r>
            <a:endParaRPr lang="zh-CN" altLang="en-US" sz="6600" dirty="0">
              <a:solidFill>
                <a:schemeClr val="accent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  <a:cs typeface="+mn-ea"/>
              <a:sym typeface="+mn-lt"/>
            </a:endParaRPr>
          </a:p>
        </p:txBody>
      </p:sp>
      <p:sp>
        <p:nvSpPr>
          <p:cNvPr id="76" name="TextBox 7"/>
          <p:cNvSpPr>
            <a:spLocks noChangeArrowheads="1"/>
          </p:cNvSpPr>
          <p:nvPr/>
        </p:nvSpPr>
        <p:spPr bwMode="auto">
          <a:xfrm>
            <a:off x="1729486" y="2581775"/>
            <a:ext cx="425557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schemeClr val="accent5"/>
                </a:solidFill>
                <a:cs typeface="+mn-ea"/>
                <a:sym typeface="+mn-lt"/>
              </a:rPr>
              <a:t>3.12</a:t>
            </a:r>
            <a:r>
              <a:rPr lang="zh-CN" altLang="en-US" sz="2800" dirty="0" smtClean="0">
                <a:solidFill>
                  <a:schemeClr val="accent5"/>
                </a:solidFill>
                <a:cs typeface="+mn-ea"/>
                <a:sym typeface="+mn-lt"/>
              </a:rPr>
              <a:t>植树节主题</a:t>
            </a:r>
            <a:r>
              <a:rPr lang="en-US" altLang="zh-CN" sz="2800" dirty="0" smtClean="0">
                <a:solidFill>
                  <a:schemeClr val="accent5"/>
                </a:solidFill>
                <a:cs typeface="+mn-ea"/>
                <a:sym typeface="+mn-lt"/>
              </a:rPr>
              <a:t>PPT</a:t>
            </a:r>
            <a:r>
              <a:rPr lang="zh-CN" altLang="en-US" sz="2800" dirty="0" smtClean="0">
                <a:solidFill>
                  <a:schemeClr val="accent5"/>
                </a:solidFill>
                <a:cs typeface="+mn-ea"/>
                <a:sym typeface="+mn-lt"/>
              </a:rPr>
              <a:t>模板</a:t>
            </a:r>
            <a:endParaRPr lang="zh-CN" altLang="en-US" sz="2800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77" name="TextBox 7"/>
          <p:cNvSpPr txBox="1"/>
          <p:nvPr/>
        </p:nvSpPr>
        <p:spPr>
          <a:xfrm>
            <a:off x="2027030" y="3163021"/>
            <a:ext cx="318706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20XX.3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-456793" y="-766649"/>
            <a:ext cx="2574298" cy="32133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80"/>
                            </p:stCondLst>
                            <p:childTnLst>
                              <p:par>
                                <p:cTn id="3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76" grpId="0"/>
      <p:bldP spid="7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539088" y="1855699"/>
            <a:ext cx="8708604" cy="5872678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942940" y="3365971"/>
            <a:ext cx="2922477" cy="1426067"/>
            <a:chOff x="1987968" y="4792038"/>
            <a:chExt cx="2922477" cy="142606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741160" y="4792038"/>
              <a:ext cx="353138" cy="530768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>
              <a:off x="1987968" y="5057422"/>
              <a:ext cx="2922477" cy="1160683"/>
              <a:chOff x="1465895" y="1647632"/>
              <a:chExt cx="2922477" cy="1160683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1480537" y="1647632"/>
                <a:ext cx="2339986" cy="369332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请输入你的题目</a:t>
                </a:r>
                <a:endPara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1465895" y="1954235"/>
                <a:ext cx="2922477" cy="85408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请在此处添加详细描述文本，尽量与标题文本语言风格相符合，语言描述尽量简洁生动。请在此处添加详细描述文本</a:t>
                </a:r>
                <a:endPara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4801925" y="1939904"/>
            <a:ext cx="2922477" cy="1426067"/>
            <a:chOff x="1987968" y="4792038"/>
            <a:chExt cx="2922477" cy="142606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741160" y="4792038"/>
              <a:ext cx="353138" cy="530768"/>
            </a:xfrm>
            <a:prstGeom prst="rect">
              <a:avLst/>
            </a:prstGeom>
          </p:spPr>
        </p:pic>
        <p:grpSp>
          <p:nvGrpSpPr>
            <p:cNvPr id="10" name="组合 9"/>
            <p:cNvGrpSpPr/>
            <p:nvPr/>
          </p:nvGrpSpPr>
          <p:grpSpPr>
            <a:xfrm>
              <a:off x="1987968" y="5057422"/>
              <a:ext cx="2922477" cy="1160683"/>
              <a:chOff x="1465895" y="1647632"/>
              <a:chExt cx="2922477" cy="1160683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1480537" y="1647632"/>
                <a:ext cx="2339986" cy="369332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请输入你的题目</a:t>
                </a:r>
                <a:endPara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465895" y="1954235"/>
                <a:ext cx="2922477" cy="85408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请在此处添加详细描述文本，尽量与标题文本语言风格相符合，语言描述尽量简洁生动。请在此处添加详细描述文本</a:t>
                </a:r>
                <a:endPara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8786453" y="2918321"/>
            <a:ext cx="2922477" cy="1426067"/>
            <a:chOff x="1987968" y="4792038"/>
            <a:chExt cx="2922477" cy="1426067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741160" y="4792038"/>
              <a:ext cx="353138" cy="530768"/>
            </a:xfrm>
            <a:prstGeom prst="rect">
              <a:avLst/>
            </a:prstGeom>
          </p:spPr>
        </p:pic>
        <p:grpSp>
          <p:nvGrpSpPr>
            <p:cNvPr id="15" name="组合 14"/>
            <p:cNvGrpSpPr/>
            <p:nvPr/>
          </p:nvGrpSpPr>
          <p:grpSpPr>
            <a:xfrm>
              <a:off x="1987968" y="5057422"/>
              <a:ext cx="2922477" cy="1160683"/>
              <a:chOff x="1465895" y="1647632"/>
              <a:chExt cx="2922477" cy="1160683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1480537" y="1647632"/>
                <a:ext cx="2339986" cy="369332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请输入你的题目</a:t>
                </a:r>
                <a:endPara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1465895" y="1954235"/>
                <a:ext cx="2922477" cy="85408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请在此处添加详细描述文本，尽量与标题文本语言风格相符合，语言描述尽量简洁生动。请在此处添加详细描述文本</a:t>
                </a:r>
                <a:endPara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newsflash/>
      </p:transition>
    </mc:Choice>
    <mc:Fallback>
      <p:transition spd="slow" advTm="0"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2744003" y="3945699"/>
            <a:ext cx="6135668" cy="363403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1171" y="1603331"/>
            <a:ext cx="4445665" cy="5353539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686577" y="1694515"/>
            <a:ext cx="4462818" cy="720000"/>
            <a:chOff x="6100549" y="1719617"/>
            <a:chExt cx="4462818" cy="720000"/>
          </a:xfrm>
        </p:grpSpPr>
        <p:sp>
          <p:nvSpPr>
            <p:cNvPr id="7" name="圆角矩形 6"/>
            <p:cNvSpPr/>
            <p:nvPr/>
          </p:nvSpPr>
          <p:spPr>
            <a:xfrm>
              <a:off x="6100549" y="1719617"/>
              <a:ext cx="4462818" cy="720000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6236186" y="1747753"/>
              <a:ext cx="648000" cy="64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310979" y="1785002"/>
              <a:ext cx="5322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rgbClr val="22385C"/>
                  </a:solidFill>
                  <a:cs typeface="+mn-ea"/>
                  <a:sym typeface="+mn-lt"/>
                </a:rPr>
                <a:t>2</a:t>
              </a:r>
              <a:endParaRPr lang="zh-CN" altLang="en-US" sz="3600" dirty="0">
                <a:solidFill>
                  <a:srgbClr val="22385C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028598" y="1785002"/>
              <a:ext cx="33709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TextBox 18"/>
          <p:cNvSpPr txBox="1"/>
          <p:nvPr/>
        </p:nvSpPr>
        <p:spPr>
          <a:xfrm>
            <a:off x="4966836" y="2574475"/>
            <a:ext cx="5826112" cy="145001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15" dirty="0">
                <a:cs typeface="+mn-ea"/>
                <a:sym typeface="+mn-lt"/>
              </a:rPr>
              <a:t>Summer a lot of things began to trivial for </a:t>
            </a:r>
            <a:r>
              <a:rPr lang="en-US" altLang="zh-CN" sz="1515" dirty="0" err="1">
                <a:cs typeface="+mn-ea"/>
                <a:sym typeface="+mn-lt"/>
              </a:rPr>
              <a:t>examplSummer</a:t>
            </a:r>
            <a:r>
              <a:rPr lang="en-US" altLang="zh-CN" sz="1515" dirty="0">
                <a:cs typeface="+mn-ea"/>
                <a:sym typeface="+mn-lt"/>
              </a:rPr>
              <a:t> a lot of things began to trivial for </a:t>
            </a:r>
            <a:r>
              <a:rPr lang="en-US" altLang="zh-CN" sz="1515" dirty="0" err="1">
                <a:cs typeface="+mn-ea"/>
                <a:sym typeface="+mn-lt"/>
              </a:rPr>
              <a:t>examplSummer</a:t>
            </a:r>
            <a:r>
              <a:rPr lang="en-US" altLang="zh-CN" sz="1515" dirty="0">
                <a:cs typeface="+mn-ea"/>
                <a:sym typeface="+mn-lt"/>
              </a:rPr>
              <a:t> a lot of things began to trivial for example</a:t>
            </a:r>
            <a:endParaRPr lang="zh-CN" altLang="en-US" sz="1515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515" dirty="0">
                <a:cs typeface="+mn-ea"/>
                <a:sym typeface="+mn-lt"/>
              </a:rPr>
              <a:t>e</a:t>
            </a:r>
            <a:endParaRPr lang="zh-CN" altLang="en-US" sz="1515" dirty="0"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617702" y="-214109"/>
            <a:ext cx="2574298" cy="3213307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-1212674" y="4471561"/>
            <a:ext cx="14416229" cy="2776200"/>
          </a:xfrm>
          <a:custGeom>
            <a:avLst/>
            <a:gdLst>
              <a:gd name="connsiteX0" fmla="*/ 1221842 w 15204616"/>
              <a:gd name="connsiteY0" fmla="*/ 389499 h 2928023"/>
              <a:gd name="connsiteX1" fmla="*/ 2117192 w 15204616"/>
              <a:gd name="connsiteY1" fmla="*/ 370449 h 2928023"/>
              <a:gd name="connsiteX2" fmla="*/ 2707742 w 15204616"/>
              <a:gd name="connsiteY2" fmla="*/ 332349 h 2928023"/>
              <a:gd name="connsiteX3" fmla="*/ 3107792 w 15204616"/>
              <a:gd name="connsiteY3" fmla="*/ 141849 h 2928023"/>
              <a:gd name="connsiteX4" fmla="*/ 3336392 w 15204616"/>
              <a:gd name="connsiteY4" fmla="*/ 27549 h 2928023"/>
              <a:gd name="connsiteX5" fmla="*/ 3564992 w 15204616"/>
              <a:gd name="connsiteY5" fmla="*/ 8499 h 2928023"/>
              <a:gd name="connsiteX6" fmla="*/ 3945992 w 15204616"/>
              <a:gd name="connsiteY6" fmla="*/ 141849 h 2928023"/>
              <a:gd name="connsiteX7" fmla="*/ 4536542 w 15204616"/>
              <a:gd name="connsiteY7" fmla="*/ 465699 h 2928023"/>
              <a:gd name="connsiteX8" fmla="*/ 5050892 w 15204616"/>
              <a:gd name="connsiteY8" fmla="*/ 694299 h 2928023"/>
              <a:gd name="connsiteX9" fmla="*/ 5870042 w 15204616"/>
              <a:gd name="connsiteY9" fmla="*/ 827649 h 2928023"/>
              <a:gd name="connsiteX10" fmla="*/ 7051142 w 15204616"/>
              <a:gd name="connsiteY10" fmla="*/ 1018149 h 2928023"/>
              <a:gd name="connsiteX11" fmla="*/ 8079842 w 15204616"/>
              <a:gd name="connsiteY11" fmla="*/ 1094349 h 2928023"/>
              <a:gd name="connsiteX12" fmla="*/ 8613242 w 15204616"/>
              <a:gd name="connsiteY12" fmla="*/ 1056249 h 2928023"/>
              <a:gd name="connsiteX13" fmla="*/ 9070442 w 15204616"/>
              <a:gd name="connsiteY13" fmla="*/ 789549 h 2928023"/>
              <a:gd name="connsiteX14" fmla="*/ 9699092 w 15204616"/>
              <a:gd name="connsiteY14" fmla="*/ 637149 h 2928023"/>
              <a:gd name="connsiteX15" fmla="*/ 10842092 w 15204616"/>
              <a:gd name="connsiteY15" fmla="*/ 465699 h 2928023"/>
              <a:gd name="connsiteX16" fmla="*/ 11413592 w 15204616"/>
              <a:gd name="connsiteY16" fmla="*/ 408549 h 2928023"/>
              <a:gd name="connsiteX17" fmla="*/ 11756492 w 15204616"/>
              <a:gd name="connsiteY17" fmla="*/ 560949 h 2928023"/>
              <a:gd name="connsiteX18" fmla="*/ 12099392 w 15204616"/>
              <a:gd name="connsiteY18" fmla="*/ 789549 h 2928023"/>
              <a:gd name="connsiteX19" fmla="*/ 12499442 w 15204616"/>
              <a:gd name="connsiteY19" fmla="*/ 1075299 h 2928023"/>
              <a:gd name="connsiteX20" fmla="*/ 13337642 w 15204616"/>
              <a:gd name="connsiteY20" fmla="*/ 980049 h 2928023"/>
              <a:gd name="connsiteX21" fmla="*/ 14137742 w 15204616"/>
              <a:gd name="connsiteY21" fmla="*/ 865749 h 2928023"/>
              <a:gd name="connsiteX22" fmla="*/ 14213942 w 15204616"/>
              <a:gd name="connsiteY22" fmla="*/ 2618349 h 2928023"/>
              <a:gd name="connsiteX23" fmla="*/ 936092 w 15204616"/>
              <a:gd name="connsiteY23" fmla="*/ 2713599 h 2928023"/>
              <a:gd name="connsiteX24" fmla="*/ 1221842 w 15204616"/>
              <a:gd name="connsiteY24" fmla="*/ 389499 h 2928023"/>
              <a:gd name="connsiteX0-1" fmla="*/ 1221842 w 15204616"/>
              <a:gd name="connsiteY0-2" fmla="*/ 389499 h 2928023"/>
              <a:gd name="connsiteX1-3" fmla="*/ 2117192 w 15204616"/>
              <a:gd name="connsiteY1-4" fmla="*/ 370449 h 2928023"/>
              <a:gd name="connsiteX2-5" fmla="*/ 2707742 w 15204616"/>
              <a:gd name="connsiteY2-6" fmla="*/ 332349 h 2928023"/>
              <a:gd name="connsiteX3-7" fmla="*/ 3107792 w 15204616"/>
              <a:gd name="connsiteY3-8" fmla="*/ 141849 h 2928023"/>
              <a:gd name="connsiteX4-9" fmla="*/ 3336392 w 15204616"/>
              <a:gd name="connsiteY4-10" fmla="*/ 27549 h 2928023"/>
              <a:gd name="connsiteX5-11" fmla="*/ 3564992 w 15204616"/>
              <a:gd name="connsiteY5-12" fmla="*/ 8499 h 2928023"/>
              <a:gd name="connsiteX6-13" fmla="*/ 3945992 w 15204616"/>
              <a:gd name="connsiteY6-14" fmla="*/ 141849 h 2928023"/>
              <a:gd name="connsiteX7-15" fmla="*/ 4536542 w 15204616"/>
              <a:gd name="connsiteY7-16" fmla="*/ 465699 h 2928023"/>
              <a:gd name="connsiteX8-17" fmla="*/ 5050892 w 15204616"/>
              <a:gd name="connsiteY8-18" fmla="*/ 694299 h 2928023"/>
              <a:gd name="connsiteX9-19" fmla="*/ 5870042 w 15204616"/>
              <a:gd name="connsiteY9-20" fmla="*/ 827649 h 2928023"/>
              <a:gd name="connsiteX10-21" fmla="*/ 7051142 w 15204616"/>
              <a:gd name="connsiteY10-22" fmla="*/ 1018149 h 2928023"/>
              <a:gd name="connsiteX11-23" fmla="*/ 8079842 w 15204616"/>
              <a:gd name="connsiteY11-24" fmla="*/ 1094349 h 2928023"/>
              <a:gd name="connsiteX12-25" fmla="*/ 8613242 w 15204616"/>
              <a:gd name="connsiteY12-26" fmla="*/ 1056249 h 2928023"/>
              <a:gd name="connsiteX13-27" fmla="*/ 9070442 w 15204616"/>
              <a:gd name="connsiteY13-28" fmla="*/ 789549 h 2928023"/>
              <a:gd name="connsiteX14-29" fmla="*/ 9660992 w 15204616"/>
              <a:gd name="connsiteY14-30" fmla="*/ 579999 h 2928023"/>
              <a:gd name="connsiteX15-31" fmla="*/ 10842092 w 15204616"/>
              <a:gd name="connsiteY15-32" fmla="*/ 465699 h 2928023"/>
              <a:gd name="connsiteX16-33" fmla="*/ 11413592 w 15204616"/>
              <a:gd name="connsiteY16-34" fmla="*/ 408549 h 2928023"/>
              <a:gd name="connsiteX17-35" fmla="*/ 11756492 w 15204616"/>
              <a:gd name="connsiteY17-36" fmla="*/ 560949 h 2928023"/>
              <a:gd name="connsiteX18-37" fmla="*/ 12099392 w 15204616"/>
              <a:gd name="connsiteY18-38" fmla="*/ 789549 h 2928023"/>
              <a:gd name="connsiteX19-39" fmla="*/ 12499442 w 15204616"/>
              <a:gd name="connsiteY19-40" fmla="*/ 1075299 h 2928023"/>
              <a:gd name="connsiteX20-41" fmla="*/ 13337642 w 15204616"/>
              <a:gd name="connsiteY20-42" fmla="*/ 980049 h 2928023"/>
              <a:gd name="connsiteX21-43" fmla="*/ 14137742 w 15204616"/>
              <a:gd name="connsiteY21-44" fmla="*/ 865749 h 2928023"/>
              <a:gd name="connsiteX22-45" fmla="*/ 14213942 w 15204616"/>
              <a:gd name="connsiteY22-46" fmla="*/ 2618349 h 2928023"/>
              <a:gd name="connsiteX23-47" fmla="*/ 936092 w 15204616"/>
              <a:gd name="connsiteY23-48" fmla="*/ 2713599 h 2928023"/>
              <a:gd name="connsiteX24-49" fmla="*/ 1221842 w 15204616"/>
              <a:gd name="connsiteY24-50" fmla="*/ 389499 h 2928023"/>
              <a:gd name="connsiteX0-51" fmla="*/ 1221842 w 15204616"/>
              <a:gd name="connsiteY0-52" fmla="*/ 389499 h 2928023"/>
              <a:gd name="connsiteX1-53" fmla="*/ 2117192 w 15204616"/>
              <a:gd name="connsiteY1-54" fmla="*/ 370449 h 2928023"/>
              <a:gd name="connsiteX2-55" fmla="*/ 2707742 w 15204616"/>
              <a:gd name="connsiteY2-56" fmla="*/ 332349 h 2928023"/>
              <a:gd name="connsiteX3-57" fmla="*/ 3107792 w 15204616"/>
              <a:gd name="connsiteY3-58" fmla="*/ 141849 h 2928023"/>
              <a:gd name="connsiteX4-59" fmla="*/ 3336392 w 15204616"/>
              <a:gd name="connsiteY4-60" fmla="*/ 27549 h 2928023"/>
              <a:gd name="connsiteX5-61" fmla="*/ 3564992 w 15204616"/>
              <a:gd name="connsiteY5-62" fmla="*/ 8499 h 2928023"/>
              <a:gd name="connsiteX6-63" fmla="*/ 3945992 w 15204616"/>
              <a:gd name="connsiteY6-64" fmla="*/ 141849 h 2928023"/>
              <a:gd name="connsiteX7-65" fmla="*/ 4536542 w 15204616"/>
              <a:gd name="connsiteY7-66" fmla="*/ 465699 h 2928023"/>
              <a:gd name="connsiteX8-67" fmla="*/ 5050892 w 15204616"/>
              <a:gd name="connsiteY8-68" fmla="*/ 694299 h 2928023"/>
              <a:gd name="connsiteX9-69" fmla="*/ 5870042 w 15204616"/>
              <a:gd name="connsiteY9-70" fmla="*/ 827649 h 2928023"/>
              <a:gd name="connsiteX10-71" fmla="*/ 7051142 w 15204616"/>
              <a:gd name="connsiteY10-72" fmla="*/ 1018149 h 2928023"/>
              <a:gd name="connsiteX11-73" fmla="*/ 8079842 w 15204616"/>
              <a:gd name="connsiteY11-74" fmla="*/ 1094349 h 2928023"/>
              <a:gd name="connsiteX12-75" fmla="*/ 8613242 w 15204616"/>
              <a:gd name="connsiteY12-76" fmla="*/ 1056249 h 2928023"/>
              <a:gd name="connsiteX13-77" fmla="*/ 9032342 w 15204616"/>
              <a:gd name="connsiteY13-78" fmla="*/ 732399 h 2928023"/>
              <a:gd name="connsiteX14-79" fmla="*/ 9660992 w 15204616"/>
              <a:gd name="connsiteY14-80" fmla="*/ 579999 h 2928023"/>
              <a:gd name="connsiteX15-81" fmla="*/ 10842092 w 15204616"/>
              <a:gd name="connsiteY15-82" fmla="*/ 465699 h 2928023"/>
              <a:gd name="connsiteX16-83" fmla="*/ 11413592 w 15204616"/>
              <a:gd name="connsiteY16-84" fmla="*/ 408549 h 2928023"/>
              <a:gd name="connsiteX17-85" fmla="*/ 11756492 w 15204616"/>
              <a:gd name="connsiteY17-86" fmla="*/ 560949 h 2928023"/>
              <a:gd name="connsiteX18-87" fmla="*/ 12099392 w 15204616"/>
              <a:gd name="connsiteY18-88" fmla="*/ 789549 h 2928023"/>
              <a:gd name="connsiteX19-89" fmla="*/ 12499442 w 15204616"/>
              <a:gd name="connsiteY19-90" fmla="*/ 1075299 h 2928023"/>
              <a:gd name="connsiteX20-91" fmla="*/ 13337642 w 15204616"/>
              <a:gd name="connsiteY20-92" fmla="*/ 980049 h 2928023"/>
              <a:gd name="connsiteX21-93" fmla="*/ 14137742 w 15204616"/>
              <a:gd name="connsiteY21-94" fmla="*/ 865749 h 2928023"/>
              <a:gd name="connsiteX22-95" fmla="*/ 14213942 w 15204616"/>
              <a:gd name="connsiteY22-96" fmla="*/ 2618349 h 2928023"/>
              <a:gd name="connsiteX23-97" fmla="*/ 936092 w 15204616"/>
              <a:gd name="connsiteY23-98" fmla="*/ 2713599 h 2928023"/>
              <a:gd name="connsiteX24-99" fmla="*/ 1221842 w 15204616"/>
              <a:gd name="connsiteY24-100" fmla="*/ 389499 h 29280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5204616" h="2928023">
                <a:moveTo>
                  <a:pt x="1221842" y="389499"/>
                </a:moveTo>
                <a:cubicBezTo>
                  <a:pt x="1418692" y="-1026"/>
                  <a:pt x="1869542" y="379974"/>
                  <a:pt x="2117192" y="370449"/>
                </a:cubicBezTo>
                <a:cubicBezTo>
                  <a:pt x="2364842" y="360924"/>
                  <a:pt x="2542642" y="370449"/>
                  <a:pt x="2707742" y="332349"/>
                </a:cubicBezTo>
                <a:cubicBezTo>
                  <a:pt x="2872842" y="294249"/>
                  <a:pt x="3003017" y="192649"/>
                  <a:pt x="3107792" y="141849"/>
                </a:cubicBezTo>
                <a:cubicBezTo>
                  <a:pt x="3212567" y="91049"/>
                  <a:pt x="3260192" y="49774"/>
                  <a:pt x="3336392" y="27549"/>
                </a:cubicBezTo>
                <a:cubicBezTo>
                  <a:pt x="3412592" y="5324"/>
                  <a:pt x="3463392" y="-10551"/>
                  <a:pt x="3564992" y="8499"/>
                </a:cubicBezTo>
                <a:cubicBezTo>
                  <a:pt x="3666592" y="27549"/>
                  <a:pt x="3784067" y="65649"/>
                  <a:pt x="3945992" y="141849"/>
                </a:cubicBezTo>
                <a:cubicBezTo>
                  <a:pt x="4107917" y="218049"/>
                  <a:pt x="4352392" y="373624"/>
                  <a:pt x="4536542" y="465699"/>
                </a:cubicBezTo>
                <a:cubicBezTo>
                  <a:pt x="4720692" y="557774"/>
                  <a:pt x="4828642" y="633974"/>
                  <a:pt x="5050892" y="694299"/>
                </a:cubicBezTo>
                <a:cubicBezTo>
                  <a:pt x="5273142" y="754624"/>
                  <a:pt x="5870042" y="827649"/>
                  <a:pt x="5870042" y="827649"/>
                </a:cubicBezTo>
                <a:cubicBezTo>
                  <a:pt x="6203417" y="881624"/>
                  <a:pt x="6682842" y="973699"/>
                  <a:pt x="7051142" y="1018149"/>
                </a:cubicBezTo>
                <a:cubicBezTo>
                  <a:pt x="7419442" y="1062599"/>
                  <a:pt x="7819492" y="1087999"/>
                  <a:pt x="8079842" y="1094349"/>
                </a:cubicBezTo>
                <a:cubicBezTo>
                  <a:pt x="8340192" y="1100699"/>
                  <a:pt x="8454492" y="1116574"/>
                  <a:pt x="8613242" y="1056249"/>
                </a:cubicBezTo>
                <a:cubicBezTo>
                  <a:pt x="8771992" y="995924"/>
                  <a:pt x="8857717" y="811774"/>
                  <a:pt x="9032342" y="732399"/>
                </a:cubicBezTo>
                <a:cubicBezTo>
                  <a:pt x="9206967" y="653024"/>
                  <a:pt x="9359367" y="624449"/>
                  <a:pt x="9660992" y="579999"/>
                </a:cubicBezTo>
                <a:cubicBezTo>
                  <a:pt x="9962617" y="535549"/>
                  <a:pt x="10549992" y="494274"/>
                  <a:pt x="10842092" y="465699"/>
                </a:cubicBezTo>
                <a:cubicBezTo>
                  <a:pt x="11134192" y="437124"/>
                  <a:pt x="11261192" y="392674"/>
                  <a:pt x="11413592" y="408549"/>
                </a:cubicBezTo>
                <a:cubicBezTo>
                  <a:pt x="11565992" y="424424"/>
                  <a:pt x="11642192" y="497449"/>
                  <a:pt x="11756492" y="560949"/>
                </a:cubicBezTo>
                <a:cubicBezTo>
                  <a:pt x="11870792" y="624449"/>
                  <a:pt x="11975567" y="703824"/>
                  <a:pt x="12099392" y="789549"/>
                </a:cubicBezTo>
                <a:cubicBezTo>
                  <a:pt x="12223217" y="875274"/>
                  <a:pt x="12293067" y="1043549"/>
                  <a:pt x="12499442" y="1075299"/>
                </a:cubicBezTo>
                <a:cubicBezTo>
                  <a:pt x="12705817" y="1107049"/>
                  <a:pt x="13064592" y="1014974"/>
                  <a:pt x="13337642" y="980049"/>
                </a:cubicBezTo>
                <a:cubicBezTo>
                  <a:pt x="13610692" y="945124"/>
                  <a:pt x="13991692" y="592699"/>
                  <a:pt x="14137742" y="865749"/>
                </a:cubicBezTo>
                <a:cubicBezTo>
                  <a:pt x="14283792" y="1138799"/>
                  <a:pt x="16414217" y="2310374"/>
                  <a:pt x="14213942" y="2618349"/>
                </a:cubicBezTo>
                <a:cubicBezTo>
                  <a:pt x="12013667" y="2926324"/>
                  <a:pt x="3107792" y="3081899"/>
                  <a:pt x="936092" y="2713599"/>
                </a:cubicBezTo>
                <a:cubicBezTo>
                  <a:pt x="-1235608" y="2345299"/>
                  <a:pt x="1024992" y="780024"/>
                  <a:pt x="1221842" y="389499"/>
                </a:cubicBezTo>
                <a:close/>
              </a:path>
            </a:pathLst>
          </a:custGeom>
          <a:solidFill>
            <a:schemeClr val="accent4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34060" y="2541435"/>
            <a:ext cx="6231253" cy="3845098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>
            <a:off x="0" y="4443092"/>
            <a:ext cx="12173938" cy="1053607"/>
          </a:xfrm>
          <a:custGeom>
            <a:avLst/>
            <a:gdLst>
              <a:gd name="connsiteX0" fmla="*/ 0 w 12649200"/>
              <a:gd name="connsiteY0" fmla="*/ 419525 h 1111226"/>
              <a:gd name="connsiteX1" fmla="*/ 1428750 w 12649200"/>
              <a:gd name="connsiteY1" fmla="*/ 324275 h 1111226"/>
              <a:gd name="connsiteX2" fmla="*/ 2057400 w 12649200"/>
              <a:gd name="connsiteY2" fmla="*/ 425 h 1111226"/>
              <a:gd name="connsiteX3" fmla="*/ 2743200 w 12649200"/>
              <a:gd name="connsiteY3" fmla="*/ 267125 h 1111226"/>
              <a:gd name="connsiteX4" fmla="*/ 3676650 w 12649200"/>
              <a:gd name="connsiteY4" fmla="*/ 743375 h 1111226"/>
              <a:gd name="connsiteX5" fmla="*/ 4838700 w 12649200"/>
              <a:gd name="connsiteY5" fmla="*/ 971975 h 1111226"/>
              <a:gd name="connsiteX6" fmla="*/ 5905500 w 12649200"/>
              <a:gd name="connsiteY6" fmla="*/ 1029125 h 1111226"/>
              <a:gd name="connsiteX7" fmla="*/ 7105650 w 12649200"/>
              <a:gd name="connsiteY7" fmla="*/ 1048175 h 1111226"/>
              <a:gd name="connsiteX8" fmla="*/ 7829550 w 12649200"/>
              <a:gd name="connsiteY8" fmla="*/ 686225 h 1111226"/>
              <a:gd name="connsiteX9" fmla="*/ 9448800 w 12649200"/>
              <a:gd name="connsiteY9" fmla="*/ 476675 h 1111226"/>
              <a:gd name="connsiteX10" fmla="*/ 10153650 w 12649200"/>
              <a:gd name="connsiteY10" fmla="*/ 495725 h 1111226"/>
              <a:gd name="connsiteX11" fmla="*/ 10934700 w 12649200"/>
              <a:gd name="connsiteY11" fmla="*/ 1086275 h 1111226"/>
              <a:gd name="connsiteX12" fmla="*/ 11887200 w 12649200"/>
              <a:gd name="connsiteY12" fmla="*/ 991025 h 1111226"/>
              <a:gd name="connsiteX13" fmla="*/ 12649200 w 12649200"/>
              <a:gd name="connsiteY13" fmla="*/ 895775 h 1111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649200" h="1111226">
                <a:moveTo>
                  <a:pt x="0" y="419525"/>
                </a:moveTo>
                <a:cubicBezTo>
                  <a:pt x="542925" y="406825"/>
                  <a:pt x="1085850" y="394125"/>
                  <a:pt x="1428750" y="324275"/>
                </a:cubicBezTo>
                <a:cubicBezTo>
                  <a:pt x="1771650" y="254425"/>
                  <a:pt x="1838325" y="9950"/>
                  <a:pt x="2057400" y="425"/>
                </a:cubicBezTo>
                <a:cubicBezTo>
                  <a:pt x="2276475" y="-9100"/>
                  <a:pt x="2473325" y="143300"/>
                  <a:pt x="2743200" y="267125"/>
                </a:cubicBezTo>
                <a:cubicBezTo>
                  <a:pt x="3013075" y="390950"/>
                  <a:pt x="3327400" y="625900"/>
                  <a:pt x="3676650" y="743375"/>
                </a:cubicBezTo>
                <a:cubicBezTo>
                  <a:pt x="4025900" y="860850"/>
                  <a:pt x="4467225" y="924350"/>
                  <a:pt x="4838700" y="971975"/>
                </a:cubicBezTo>
                <a:cubicBezTo>
                  <a:pt x="5210175" y="1019600"/>
                  <a:pt x="5527675" y="1016425"/>
                  <a:pt x="5905500" y="1029125"/>
                </a:cubicBezTo>
                <a:cubicBezTo>
                  <a:pt x="6283325" y="1041825"/>
                  <a:pt x="6784975" y="1105325"/>
                  <a:pt x="7105650" y="1048175"/>
                </a:cubicBezTo>
                <a:cubicBezTo>
                  <a:pt x="7426325" y="991025"/>
                  <a:pt x="7439025" y="781475"/>
                  <a:pt x="7829550" y="686225"/>
                </a:cubicBezTo>
                <a:cubicBezTo>
                  <a:pt x="8220075" y="590975"/>
                  <a:pt x="9061450" y="508425"/>
                  <a:pt x="9448800" y="476675"/>
                </a:cubicBezTo>
                <a:cubicBezTo>
                  <a:pt x="9836150" y="444925"/>
                  <a:pt x="9906000" y="394125"/>
                  <a:pt x="10153650" y="495725"/>
                </a:cubicBezTo>
                <a:cubicBezTo>
                  <a:pt x="10401300" y="597325"/>
                  <a:pt x="10645775" y="1003725"/>
                  <a:pt x="10934700" y="1086275"/>
                </a:cubicBezTo>
                <a:cubicBezTo>
                  <a:pt x="11223625" y="1168825"/>
                  <a:pt x="11601450" y="1022775"/>
                  <a:pt x="11887200" y="991025"/>
                </a:cubicBezTo>
                <a:cubicBezTo>
                  <a:pt x="12172950" y="959275"/>
                  <a:pt x="12503150" y="914825"/>
                  <a:pt x="12649200" y="895775"/>
                </a:cubicBezTo>
              </a:path>
            </a:pathLst>
          </a:custGeom>
          <a:noFill/>
          <a:ln w="762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6" name="TextBox 18"/>
          <p:cNvSpPr txBox="1"/>
          <p:nvPr/>
        </p:nvSpPr>
        <p:spPr>
          <a:xfrm>
            <a:off x="3160207" y="3715517"/>
            <a:ext cx="3227504" cy="110030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15" dirty="0">
                <a:cs typeface="+mn-ea"/>
                <a:sym typeface="+mn-lt"/>
              </a:rPr>
              <a:t>Summer a lot of things began to trivial for </a:t>
            </a:r>
            <a:r>
              <a:rPr lang="en-US" altLang="zh-CN" sz="1515" dirty="0" err="1">
                <a:cs typeface="+mn-ea"/>
                <a:sym typeface="+mn-lt"/>
              </a:rPr>
              <a:t>examplSummer</a:t>
            </a:r>
            <a:r>
              <a:rPr lang="en-US" altLang="zh-CN" sz="1515" dirty="0">
                <a:cs typeface="+mn-ea"/>
                <a:sym typeface="+mn-lt"/>
              </a:rPr>
              <a:t> a lot of things began to</a:t>
            </a:r>
            <a:endParaRPr lang="zh-CN" altLang="en-US" sz="1515" dirty="0">
              <a:cs typeface="+mn-ea"/>
              <a:sym typeface="+mn-lt"/>
            </a:endParaRPr>
          </a:p>
        </p:txBody>
      </p:sp>
      <p:sp>
        <p:nvSpPr>
          <p:cNvPr id="7" name="TextBox 19"/>
          <p:cNvSpPr txBox="1"/>
          <p:nvPr/>
        </p:nvSpPr>
        <p:spPr>
          <a:xfrm>
            <a:off x="2682605" y="3212676"/>
            <a:ext cx="4182708" cy="500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55" dirty="0">
                <a:cs typeface="+mn-ea"/>
                <a:sym typeface="+mn-lt"/>
              </a:rPr>
              <a:t>这里输入文字标题</a:t>
            </a:r>
            <a:endParaRPr lang="zh-CN" altLang="en-US" sz="2655" dirty="0">
              <a:cs typeface="+mn-ea"/>
              <a:sym typeface="+mn-lt"/>
            </a:endParaRPr>
          </a:p>
        </p:txBody>
      </p:sp>
      <p:graphicFrame>
        <p:nvGraphicFramePr>
          <p:cNvPr id="17" name="Chart 30"/>
          <p:cNvGraphicFramePr/>
          <p:nvPr/>
        </p:nvGraphicFramePr>
        <p:xfrm>
          <a:off x="6573920" y="1805414"/>
          <a:ext cx="5293102" cy="2897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crush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7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7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6" grpId="0"/>
      <p:bldP spid="7" grpId="0" build="p"/>
      <p:bldGraphic spid="17" grpId="0">
        <p:bldSub>
          <a:bldChart bld="series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37430" y="-2074624"/>
            <a:ext cx="4328933" cy="540349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21448" y="659955"/>
            <a:ext cx="6957638" cy="538221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19223189">
            <a:off x="3886375" y="326232"/>
            <a:ext cx="3345438" cy="1983564"/>
          </a:xfrm>
          <a:prstGeom prst="rect">
            <a:avLst/>
          </a:prstGeom>
        </p:spPr>
      </p:pic>
      <p:sp>
        <p:nvSpPr>
          <p:cNvPr id="5" name="TextBox 18"/>
          <p:cNvSpPr txBox="1"/>
          <p:nvPr/>
        </p:nvSpPr>
        <p:spPr>
          <a:xfrm>
            <a:off x="6687493" y="2676716"/>
            <a:ext cx="4456123" cy="179972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15" dirty="0">
                <a:solidFill>
                  <a:schemeClr val="accent1"/>
                </a:solidFill>
                <a:cs typeface="+mn-ea"/>
                <a:sym typeface="+mn-lt"/>
              </a:rPr>
              <a:t>Summer a lot of things began to trivial for </a:t>
            </a:r>
            <a:r>
              <a:rPr lang="en-US" altLang="zh-CN" sz="1515" dirty="0" err="1">
                <a:solidFill>
                  <a:schemeClr val="accent1"/>
                </a:solidFill>
                <a:cs typeface="+mn-ea"/>
                <a:sym typeface="+mn-lt"/>
              </a:rPr>
              <a:t>examplSummer</a:t>
            </a:r>
            <a:r>
              <a:rPr lang="en-US" altLang="zh-CN" sz="1515" dirty="0">
                <a:solidFill>
                  <a:schemeClr val="accent1"/>
                </a:solidFill>
                <a:cs typeface="+mn-ea"/>
                <a:sym typeface="+mn-lt"/>
              </a:rPr>
              <a:t> a lot of things began to trivial for </a:t>
            </a:r>
            <a:r>
              <a:rPr lang="en-US" altLang="zh-CN" sz="1515" dirty="0" err="1">
                <a:solidFill>
                  <a:schemeClr val="accent1"/>
                </a:solidFill>
                <a:cs typeface="+mn-ea"/>
                <a:sym typeface="+mn-lt"/>
              </a:rPr>
              <a:t>examplSummer</a:t>
            </a:r>
            <a:r>
              <a:rPr lang="en-US" altLang="zh-CN" sz="1515" dirty="0">
                <a:solidFill>
                  <a:schemeClr val="accent1"/>
                </a:solidFill>
                <a:cs typeface="+mn-ea"/>
                <a:sym typeface="+mn-lt"/>
              </a:rPr>
              <a:t> a lot of things began to trivial for example</a:t>
            </a:r>
            <a:endParaRPr lang="zh-CN" altLang="en-US" sz="1515" dirty="0">
              <a:solidFill>
                <a:schemeClr val="accent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515" dirty="0">
                <a:solidFill>
                  <a:schemeClr val="accent1"/>
                </a:solidFill>
                <a:cs typeface="+mn-ea"/>
                <a:sym typeface="+mn-lt"/>
              </a:rPr>
              <a:t>e</a:t>
            </a:r>
            <a:endParaRPr lang="zh-CN" altLang="en-US" sz="151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" name="TextBox 19"/>
          <p:cNvSpPr txBox="1"/>
          <p:nvPr/>
        </p:nvSpPr>
        <p:spPr>
          <a:xfrm>
            <a:off x="6824200" y="1951052"/>
            <a:ext cx="4182708" cy="500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55" dirty="0">
                <a:solidFill>
                  <a:schemeClr val="accent1"/>
                </a:solidFill>
                <a:cs typeface="+mn-ea"/>
                <a:sym typeface="+mn-lt"/>
              </a:rPr>
              <a:t>这里输入文字标题</a:t>
            </a:r>
            <a:endParaRPr lang="zh-CN" altLang="en-US" sz="265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64465" y="2476077"/>
            <a:ext cx="5547324" cy="871000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9" tIns="32504" rIns="65009" bIns="32504" rtlCol="0" anchor="ctr"/>
          <a:lstStyle/>
          <a:p>
            <a:pPr algn="ctr"/>
            <a:endParaRPr lang="zh-CN" altLang="en-US" sz="1705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58552" y="2457867"/>
            <a:ext cx="3332731" cy="32952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9" tIns="32504" rIns="65009" bIns="32504" rtlCol="0" anchor="ctr"/>
          <a:lstStyle/>
          <a:p>
            <a:pPr algn="ctr"/>
            <a:r>
              <a:rPr lang="zh-CN" altLang="en-US" sz="2275" dirty="0">
                <a:solidFill>
                  <a:schemeClr val="bg1"/>
                </a:solidFill>
                <a:cs typeface="+mn-ea"/>
                <a:sym typeface="+mn-lt"/>
              </a:rPr>
              <a:t>点击添加标题</a:t>
            </a:r>
            <a:endParaRPr lang="zh-CN" altLang="en-US" sz="227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357147" y="2911577"/>
            <a:ext cx="4636889" cy="463316"/>
          </a:xfrm>
          <a:prstGeom prst="rect">
            <a:avLst/>
          </a:prstGeom>
          <a:noFill/>
        </p:spPr>
        <p:txBody>
          <a:bodyPr wrap="square" lIns="65009" tIns="32504" rIns="65009" bIns="3250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45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</a:t>
            </a:r>
            <a:endParaRPr lang="zh-CN" altLang="en-US" sz="104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64465" y="3653130"/>
            <a:ext cx="5547324" cy="871000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9" tIns="32504" rIns="65009" bIns="32504" rtlCol="0" anchor="ctr"/>
          <a:lstStyle/>
          <a:p>
            <a:pPr algn="ctr"/>
            <a:endParaRPr lang="zh-CN" altLang="en-US" sz="1705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58552" y="3634920"/>
            <a:ext cx="3332731" cy="32952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9" tIns="32504" rIns="65009" bIns="32504" rtlCol="0" anchor="ctr"/>
          <a:lstStyle/>
          <a:p>
            <a:pPr algn="ctr"/>
            <a:r>
              <a:rPr lang="zh-CN" altLang="en-US" sz="2275">
                <a:solidFill>
                  <a:schemeClr val="bg1"/>
                </a:solidFill>
                <a:cs typeface="+mn-ea"/>
                <a:sym typeface="+mn-lt"/>
              </a:rPr>
              <a:t>点击添加标题</a:t>
            </a:r>
            <a:endParaRPr lang="zh-CN" altLang="en-US" sz="227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357147" y="4088630"/>
            <a:ext cx="4636889" cy="463316"/>
          </a:xfrm>
          <a:prstGeom prst="rect">
            <a:avLst/>
          </a:prstGeom>
          <a:noFill/>
        </p:spPr>
        <p:txBody>
          <a:bodyPr wrap="square" lIns="65009" tIns="32504" rIns="65009" bIns="3250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45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</a:t>
            </a:r>
            <a:endParaRPr lang="zh-CN" altLang="en-US" sz="104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64465" y="4830182"/>
            <a:ext cx="5547324" cy="871000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9" tIns="32504" rIns="65009" bIns="32504" rtlCol="0" anchor="ctr"/>
          <a:lstStyle/>
          <a:p>
            <a:pPr algn="ctr"/>
            <a:endParaRPr lang="zh-CN" altLang="en-US" sz="1705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58552" y="4811973"/>
            <a:ext cx="3332731" cy="32952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9" tIns="32504" rIns="65009" bIns="32504" rtlCol="0" anchor="ctr"/>
          <a:lstStyle/>
          <a:p>
            <a:pPr algn="ctr"/>
            <a:r>
              <a:rPr lang="zh-CN" altLang="en-US" sz="2275">
                <a:solidFill>
                  <a:schemeClr val="bg1"/>
                </a:solidFill>
                <a:cs typeface="+mn-ea"/>
                <a:sym typeface="+mn-lt"/>
              </a:rPr>
              <a:t>点击添加标题</a:t>
            </a:r>
            <a:endParaRPr lang="zh-CN" altLang="en-US" sz="227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357147" y="5265683"/>
            <a:ext cx="4636889" cy="463316"/>
          </a:xfrm>
          <a:prstGeom prst="rect">
            <a:avLst/>
          </a:prstGeom>
          <a:noFill/>
        </p:spPr>
        <p:txBody>
          <a:bodyPr wrap="square" lIns="65009" tIns="32504" rIns="65009" bIns="3250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45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</a:t>
            </a:r>
            <a:endParaRPr lang="zh-CN" altLang="en-US" sz="104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250" fill="hold"/>
                                            <p:tgtEl>
                                              <p:spTgt spid="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250"/>
                                            <p:tgtEl>
                                              <p:spTgt spid="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1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4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4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4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4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730"/>
                                </p:stCondLst>
                                <p:childTnLst>
                                  <p:par>
                                    <p:cTn id="4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230"/>
                                </p:stCondLst>
                                <p:childTnLst>
                                  <p:par>
                                    <p:cTn id="5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730"/>
                                </p:stCondLst>
                                <p:childTnLst>
                                  <p:par>
                                    <p:cTn id="5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1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210"/>
                                </p:stCondLst>
                                <p:childTnLst>
                                  <p:par>
                                    <p:cTn id="6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710"/>
                                </p:stCondLst>
                                <p:childTnLst>
                                  <p:par>
                                    <p:cTn id="6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7210"/>
                                </p:stCondLst>
                                <p:childTnLst>
                                  <p:par>
                                    <p:cTn id="7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8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8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 build="p"/>
          <p:bldP spid="7" grpId="0" animBg="1"/>
          <p:bldP spid="8" grpId="0" animBg="1"/>
          <p:bldP spid="9" grpId="0"/>
          <p:bldP spid="9" grpId="1"/>
          <p:bldP spid="10" grpId="0" animBg="1"/>
          <p:bldP spid="11" grpId="0" animBg="1"/>
          <p:bldP spid="12" grpId="0"/>
          <p:bldP spid="12" grpId="1"/>
          <p:bldP spid="13" grpId="0" animBg="1"/>
          <p:bldP spid="14" grpId="0" animBg="1"/>
          <p:bldP spid="15" grpId="0"/>
          <p:bldP spid="15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4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250" fill="hold"/>
                                            <p:tgtEl>
                                              <p:spTgt spid="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250"/>
                                            <p:tgtEl>
                                              <p:spTgt spid="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1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4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4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4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4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730"/>
                                </p:stCondLst>
                                <p:childTnLst>
                                  <p:par>
                                    <p:cTn id="4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230"/>
                                </p:stCondLst>
                                <p:childTnLst>
                                  <p:par>
                                    <p:cTn id="5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730"/>
                                </p:stCondLst>
                                <p:childTnLst>
                                  <p:par>
                                    <p:cTn id="5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1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210"/>
                                </p:stCondLst>
                                <p:childTnLst>
                                  <p:par>
                                    <p:cTn id="6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710"/>
                                </p:stCondLst>
                                <p:childTnLst>
                                  <p:par>
                                    <p:cTn id="6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7210"/>
                                </p:stCondLst>
                                <p:childTnLst>
                                  <p:par>
                                    <p:cTn id="7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8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8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 build="p"/>
          <p:bldP spid="7" grpId="0" animBg="1"/>
          <p:bldP spid="8" grpId="0" animBg="1"/>
          <p:bldP spid="9" grpId="0"/>
          <p:bldP spid="9" grpId="1"/>
          <p:bldP spid="10" grpId="0" animBg="1"/>
          <p:bldP spid="11" grpId="0" animBg="1"/>
          <p:bldP spid="12" grpId="0"/>
          <p:bldP spid="12" grpId="1"/>
          <p:bldP spid="13" grpId="0" animBg="1"/>
          <p:bldP spid="14" grpId="0" animBg="1"/>
          <p:bldP spid="15" grpId="0"/>
          <p:bldP spid="15" grpId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984918" y="1608667"/>
            <a:ext cx="1699063" cy="5249333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168670" y="1838168"/>
            <a:ext cx="3816248" cy="1454652"/>
            <a:chOff x="1645438" y="1788741"/>
            <a:chExt cx="3816248" cy="1454652"/>
          </a:xfrm>
        </p:grpSpPr>
        <p:sp>
          <p:nvSpPr>
            <p:cNvPr id="5" name="文本框 4"/>
            <p:cNvSpPr txBox="1"/>
            <p:nvPr/>
          </p:nvSpPr>
          <p:spPr>
            <a:xfrm>
              <a:off x="2246012" y="2019981"/>
              <a:ext cx="2729768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246011" y="2389313"/>
              <a:ext cx="3215675" cy="8540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645438" y="1788741"/>
              <a:ext cx="600572" cy="600572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1048341" y="4122304"/>
            <a:ext cx="3816248" cy="1454652"/>
            <a:chOff x="1645438" y="1788741"/>
            <a:chExt cx="3816248" cy="1454652"/>
          </a:xfrm>
        </p:grpSpPr>
        <p:sp>
          <p:nvSpPr>
            <p:cNvPr id="9" name="文本框 8"/>
            <p:cNvSpPr txBox="1"/>
            <p:nvPr/>
          </p:nvSpPr>
          <p:spPr>
            <a:xfrm>
              <a:off x="2246012" y="2019981"/>
              <a:ext cx="2729768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46011" y="2389313"/>
              <a:ext cx="3215675" cy="8540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645438" y="1788741"/>
              <a:ext cx="600572" cy="600572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7290216" y="2069408"/>
            <a:ext cx="3816248" cy="1454652"/>
            <a:chOff x="1645438" y="1788741"/>
            <a:chExt cx="3816248" cy="1454652"/>
          </a:xfrm>
        </p:grpSpPr>
        <p:sp>
          <p:nvSpPr>
            <p:cNvPr id="13" name="文本框 12"/>
            <p:cNvSpPr txBox="1"/>
            <p:nvPr/>
          </p:nvSpPr>
          <p:spPr>
            <a:xfrm>
              <a:off x="2246012" y="2019981"/>
              <a:ext cx="2729768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246011" y="2389313"/>
              <a:ext cx="3215675" cy="8540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645438" y="1788741"/>
              <a:ext cx="600572" cy="600572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7169887" y="4353544"/>
            <a:ext cx="3816248" cy="1454652"/>
            <a:chOff x="1645438" y="1788741"/>
            <a:chExt cx="3816248" cy="1454652"/>
          </a:xfrm>
        </p:grpSpPr>
        <p:sp>
          <p:nvSpPr>
            <p:cNvPr id="17" name="文本框 16"/>
            <p:cNvSpPr txBox="1"/>
            <p:nvPr/>
          </p:nvSpPr>
          <p:spPr>
            <a:xfrm>
              <a:off x="2246012" y="2019981"/>
              <a:ext cx="2729768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246011" y="2389313"/>
              <a:ext cx="3215675" cy="8540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645438" y="1788741"/>
              <a:ext cx="600572" cy="60057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0">
        <p14:warp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358861" y="724418"/>
            <a:ext cx="4805959" cy="4727786"/>
          </a:xfrm>
          <a:prstGeom prst="rect">
            <a:avLst/>
          </a:prstGeom>
        </p:spPr>
      </p:pic>
      <p:sp>
        <p:nvSpPr>
          <p:cNvPr id="3" name="TextBox 18"/>
          <p:cNvSpPr txBox="1"/>
          <p:nvPr/>
        </p:nvSpPr>
        <p:spPr>
          <a:xfrm>
            <a:off x="7358862" y="3334999"/>
            <a:ext cx="3227504" cy="7505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15" dirty="0">
                <a:solidFill>
                  <a:schemeClr val="accent1"/>
                </a:solidFill>
                <a:cs typeface="+mn-ea"/>
                <a:sym typeface="+mn-lt"/>
              </a:rPr>
              <a:t>Summer a lot of things began to trivial for </a:t>
            </a:r>
            <a:r>
              <a:rPr lang="en-US" altLang="zh-CN" sz="1515" dirty="0" err="1">
                <a:solidFill>
                  <a:schemeClr val="accent1"/>
                </a:solidFill>
                <a:cs typeface="+mn-ea"/>
                <a:sym typeface="+mn-lt"/>
              </a:rPr>
              <a:t>examplSummer</a:t>
            </a:r>
            <a:endParaRPr lang="zh-CN" altLang="en-US" sz="151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" name="TextBox 19"/>
          <p:cNvSpPr txBox="1"/>
          <p:nvPr/>
        </p:nvSpPr>
        <p:spPr>
          <a:xfrm>
            <a:off x="7579456" y="2587405"/>
            <a:ext cx="2537093" cy="500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55" dirty="0">
                <a:solidFill>
                  <a:schemeClr val="accent1"/>
                </a:solidFill>
                <a:cs typeface="+mn-ea"/>
                <a:sym typeface="+mn-lt"/>
              </a:rPr>
              <a:t>输入文字标题</a:t>
            </a:r>
            <a:endParaRPr lang="zh-CN" altLang="en-US" sz="265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" name="TextBox 2"/>
          <p:cNvSpPr>
            <a:spLocks noChangeArrowheads="1"/>
          </p:cNvSpPr>
          <p:nvPr/>
        </p:nvSpPr>
        <p:spPr bwMode="auto">
          <a:xfrm>
            <a:off x="4589264" y="2005711"/>
            <a:ext cx="2839349" cy="953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95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单击添加标题</a:t>
            </a:r>
            <a:endParaRPr lang="en-US" altLang="zh-CN" sz="1895" dirty="0">
              <a:solidFill>
                <a:schemeClr val="tx2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br>
              <a:rPr lang="zh-CN" altLang="en-US" sz="1045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325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在此处添加详细描述文本，尽量与标题文本语言风格相符合</a:t>
            </a:r>
            <a:endParaRPr lang="en-US" altLang="zh-CN" sz="1325" dirty="0">
              <a:solidFill>
                <a:schemeClr val="tx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4"/>
          <p:cNvSpPr>
            <a:spLocks noChangeArrowheads="1"/>
          </p:cNvSpPr>
          <p:nvPr/>
        </p:nvSpPr>
        <p:spPr bwMode="auto">
          <a:xfrm>
            <a:off x="4687100" y="3168028"/>
            <a:ext cx="1441817" cy="186643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BABA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15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输入相关文本</a:t>
            </a:r>
            <a:endParaRPr lang="zh-CN" altLang="en-US" sz="3415" dirty="0">
              <a:solidFill>
                <a:schemeClr val="tx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7"/>
          <p:cNvSpPr>
            <a:spLocks noChangeArrowheads="1"/>
          </p:cNvSpPr>
          <p:nvPr/>
        </p:nvSpPr>
        <p:spPr bwMode="auto">
          <a:xfrm>
            <a:off x="4687100" y="3843914"/>
            <a:ext cx="1649125" cy="188148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BABA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15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输入相关文本</a:t>
            </a:r>
            <a:endParaRPr lang="zh-CN" altLang="en-US" sz="3415" dirty="0">
              <a:solidFill>
                <a:schemeClr val="tx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9"/>
          <p:cNvSpPr>
            <a:spLocks noChangeArrowheads="1"/>
          </p:cNvSpPr>
          <p:nvPr/>
        </p:nvSpPr>
        <p:spPr bwMode="auto">
          <a:xfrm>
            <a:off x="4589263" y="4468508"/>
            <a:ext cx="2839350" cy="500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25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在此处添加详细描述文本，尽量与标题文本语言风格相符合</a:t>
            </a:r>
            <a:endParaRPr lang="en-US" altLang="zh-CN" sz="1325" dirty="0">
              <a:solidFill>
                <a:schemeClr val="tx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10"/>
          <p:cNvSpPr>
            <a:spLocks noChangeArrowheads="1"/>
          </p:cNvSpPr>
          <p:nvPr/>
        </p:nvSpPr>
        <p:spPr bwMode="auto">
          <a:xfrm>
            <a:off x="803508" y="1948823"/>
            <a:ext cx="2810804" cy="953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895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单击添加标题</a:t>
            </a:r>
            <a:endParaRPr lang="en-US" altLang="zh-CN" sz="1895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eaLnBrk="1" hangingPunct="1"/>
            <a:br>
              <a:rPr lang="zh-CN" altLang="en-US" sz="1045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325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在此处添加详细描述文本，尽量与标题文本语言风格相符合</a:t>
            </a:r>
            <a:endParaRPr lang="en-US" altLang="zh-CN" sz="1325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164629" y="3241108"/>
            <a:ext cx="1379933" cy="186643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BABA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515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输入相关文本</a:t>
            </a:r>
            <a:endParaRPr lang="zh-CN" altLang="en-US" sz="1515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964172" y="3916994"/>
            <a:ext cx="1580390" cy="188148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BABA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515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输入相关文本</a:t>
            </a:r>
            <a:endParaRPr lang="zh-CN" altLang="en-US" sz="3415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15"/>
          <p:cNvSpPr>
            <a:spLocks noChangeArrowheads="1"/>
          </p:cNvSpPr>
          <p:nvPr/>
        </p:nvSpPr>
        <p:spPr bwMode="auto">
          <a:xfrm>
            <a:off x="622299" y="4541588"/>
            <a:ext cx="3012573" cy="500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325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在此处添加详细描述文本，尽量与标题文本语言风格相符合</a:t>
            </a:r>
            <a:endParaRPr lang="en-US" altLang="zh-CN" sz="1325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椭圆 19"/>
          <p:cNvSpPr>
            <a:spLocks noChangeArrowheads="1"/>
          </p:cNvSpPr>
          <p:nvPr/>
        </p:nvSpPr>
        <p:spPr bwMode="auto">
          <a:xfrm>
            <a:off x="3791447" y="3264869"/>
            <a:ext cx="797815" cy="734587"/>
          </a:xfrm>
          <a:prstGeom prst="ellipse">
            <a:avLst/>
          </a:prstGeom>
          <a:solidFill>
            <a:srgbClr val="00B050">
              <a:alpha val="50195"/>
            </a:srgbClr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895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VS</a:t>
            </a:r>
            <a:endParaRPr lang="zh-CN" altLang="en-US" sz="1895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8" name="组合 3"/>
          <p:cNvGrpSpPr/>
          <p:nvPr/>
        </p:nvGrpSpPr>
        <p:grpSpPr bwMode="auto">
          <a:xfrm>
            <a:off x="4146190" y="2479915"/>
            <a:ext cx="0" cy="2354110"/>
            <a:chOff x="0" y="0"/>
            <a:chExt cx="1" cy="2481626"/>
          </a:xfrm>
        </p:grpSpPr>
        <p:sp>
          <p:nvSpPr>
            <p:cNvPr id="19" name="直接连接符 18"/>
            <p:cNvSpPr>
              <a:spLocks noChangeShapeType="1"/>
            </p:cNvSpPr>
            <p:nvPr/>
          </p:nvSpPr>
          <p:spPr bwMode="auto">
            <a:xfrm>
              <a:off x="0" y="0"/>
              <a:ext cx="1" cy="92715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3415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0" name="直接连接符 16"/>
            <p:cNvSpPr>
              <a:spLocks noChangeShapeType="1"/>
            </p:cNvSpPr>
            <p:nvPr/>
          </p:nvSpPr>
          <p:spPr bwMode="auto">
            <a:xfrm>
              <a:off x="0" y="1593122"/>
              <a:ext cx="1" cy="88850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3415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 bldLvl="0" autoUpdateAnimBg="0"/>
      <p:bldP spid="6" grpId="0" bldLvl="0" animBg="1" autoUpdateAnimBg="0"/>
      <p:bldP spid="9" grpId="0" bldLvl="0" animBg="1" autoUpdateAnimBg="0"/>
      <p:bldP spid="10" grpId="0" bldLvl="0" autoUpdateAnimBg="0"/>
      <p:bldP spid="11" grpId="0" bldLvl="0" autoUpdateAnimBg="0"/>
      <p:bldP spid="12" grpId="0" bldLvl="0" animBg="1" autoUpdateAnimBg="0"/>
      <p:bldP spid="15" grpId="0" bldLvl="0" animBg="1" autoUpdateAnimBg="0"/>
      <p:bldP spid="16" grpId="0" bldLvl="0" autoUpdateAnimBg="0"/>
      <p:bldP spid="17" grpId="0" bldLvl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177189" y="1132245"/>
            <a:ext cx="3649188" cy="50292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792655" y="2074104"/>
            <a:ext cx="2983086" cy="939616"/>
            <a:chOff x="260164" y="50344"/>
            <a:chExt cx="2012072" cy="939616"/>
          </a:xfrm>
        </p:grpSpPr>
        <p:sp>
          <p:nvSpPr>
            <p:cNvPr id="4" name="文本框 3"/>
            <p:cNvSpPr txBox="1"/>
            <p:nvPr/>
          </p:nvSpPr>
          <p:spPr>
            <a:xfrm>
              <a:off x="292342" y="50344"/>
              <a:ext cx="1719229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60164" y="419676"/>
              <a:ext cx="2012072" cy="57028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396689" y="2074104"/>
            <a:ext cx="2983086" cy="939616"/>
            <a:chOff x="260164" y="50344"/>
            <a:chExt cx="2012072" cy="939616"/>
          </a:xfrm>
        </p:grpSpPr>
        <p:sp>
          <p:nvSpPr>
            <p:cNvPr id="7" name="文本框 6"/>
            <p:cNvSpPr txBox="1"/>
            <p:nvPr/>
          </p:nvSpPr>
          <p:spPr>
            <a:xfrm>
              <a:off x="292342" y="50344"/>
              <a:ext cx="1719229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60164" y="419676"/>
              <a:ext cx="2012072" cy="57028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22795" y="4099239"/>
            <a:ext cx="2983086" cy="939616"/>
            <a:chOff x="260164" y="50344"/>
            <a:chExt cx="2012072" cy="939616"/>
          </a:xfrm>
        </p:grpSpPr>
        <p:sp>
          <p:nvSpPr>
            <p:cNvPr id="10" name="文本框 9"/>
            <p:cNvSpPr txBox="1"/>
            <p:nvPr/>
          </p:nvSpPr>
          <p:spPr>
            <a:xfrm>
              <a:off x="292342" y="50344"/>
              <a:ext cx="1719229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60164" y="419676"/>
              <a:ext cx="2012072" cy="57028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426829" y="4099239"/>
            <a:ext cx="2983086" cy="939616"/>
            <a:chOff x="260164" y="50344"/>
            <a:chExt cx="2012072" cy="939616"/>
          </a:xfrm>
        </p:grpSpPr>
        <p:sp>
          <p:nvSpPr>
            <p:cNvPr id="13" name="文本框 12"/>
            <p:cNvSpPr txBox="1"/>
            <p:nvPr/>
          </p:nvSpPr>
          <p:spPr>
            <a:xfrm>
              <a:off x="292342" y="50344"/>
              <a:ext cx="1719229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60164" y="419676"/>
              <a:ext cx="2012072" cy="57028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0">
        <p14:warp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2744003" y="3945699"/>
            <a:ext cx="6135668" cy="363403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1171" y="1603331"/>
            <a:ext cx="4445665" cy="5353539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686577" y="1694515"/>
            <a:ext cx="4462818" cy="720000"/>
            <a:chOff x="6100549" y="1719617"/>
            <a:chExt cx="4462818" cy="720000"/>
          </a:xfrm>
        </p:grpSpPr>
        <p:sp>
          <p:nvSpPr>
            <p:cNvPr id="7" name="圆角矩形 6"/>
            <p:cNvSpPr/>
            <p:nvPr/>
          </p:nvSpPr>
          <p:spPr>
            <a:xfrm>
              <a:off x="6100549" y="1719617"/>
              <a:ext cx="4462818" cy="720000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6236186" y="1747753"/>
              <a:ext cx="648000" cy="64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310979" y="1785002"/>
              <a:ext cx="5322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rgbClr val="22385C"/>
                  </a:solidFill>
                  <a:cs typeface="+mn-ea"/>
                  <a:sym typeface="+mn-lt"/>
                </a:rPr>
                <a:t>3</a:t>
              </a:r>
              <a:endParaRPr lang="zh-CN" altLang="en-US" sz="3600" dirty="0">
                <a:solidFill>
                  <a:srgbClr val="22385C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028598" y="1785002"/>
              <a:ext cx="33709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TextBox 18"/>
          <p:cNvSpPr txBox="1"/>
          <p:nvPr/>
        </p:nvSpPr>
        <p:spPr>
          <a:xfrm>
            <a:off x="4966836" y="2574475"/>
            <a:ext cx="5826112" cy="145001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15" dirty="0">
                <a:cs typeface="+mn-ea"/>
                <a:sym typeface="+mn-lt"/>
              </a:rPr>
              <a:t>Summer a lot of things began to trivial for </a:t>
            </a:r>
            <a:r>
              <a:rPr lang="en-US" altLang="zh-CN" sz="1515" dirty="0" err="1">
                <a:cs typeface="+mn-ea"/>
                <a:sym typeface="+mn-lt"/>
              </a:rPr>
              <a:t>examplSummer</a:t>
            </a:r>
            <a:r>
              <a:rPr lang="en-US" altLang="zh-CN" sz="1515" dirty="0">
                <a:cs typeface="+mn-ea"/>
                <a:sym typeface="+mn-lt"/>
              </a:rPr>
              <a:t> a lot of things began to trivial for </a:t>
            </a:r>
            <a:r>
              <a:rPr lang="en-US" altLang="zh-CN" sz="1515" dirty="0" err="1">
                <a:cs typeface="+mn-ea"/>
                <a:sym typeface="+mn-lt"/>
              </a:rPr>
              <a:t>examplSummer</a:t>
            </a:r>
            <a:r>
              <a:rPr lang="en-US" altLang="zh-CN" sz="1515" dirty="0">
                <a:cs typeface="+mn-ea"/>
                <a:sym typeface="+mn-lt"/>
              </a:rPr>
              <a:t> a lot of things began to trivial for example</a:t>
            </a:r>
            <a:endParaRPr lang="zh-CN" altLang="en-US" sz="1515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515" dirty="0">
                <a:cs typeface="+mn-ea"/>
                <a:sym typeface="+mn-lt"/>
              </a:rPr>
              <a:t>e</a:t>
            </a:r>
            <a:endParaRPr lang="zh-CN" altLang="en-US" sz="1515" dirty="0"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617702" y="-214109"/>
            <a:ext cx="2574298" cy="3213307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40044" y="722080"/>
            <a:ext cx="5087096" cy="3427006"/>
          </a:xfrm>
          <a:prstGeom prst="rect">
            <a:avLst/>
          </a:prstGeom>
        </p:spPr>
      </p:pic>
      <p:sp>
        <p:nvSpPr>
          <p:cNvPr id="3" name="TextBox 18"/>
          <p:cNvSpPr txBox="1"/>
          <p:nvPr/>
        </p:nvSpPr>
        <p:spPr>
          <a:xfrm>
            <a:off x="1222177" y="2602265"/>
            <a:ext cx="3033749" cy="7505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15" dirty="0">
                <a:solidFill>
                  <a:schemeClr val="accent1"/>
                </a:solidFill>
                <a:cs typeface="+mn-ea"/>
                <a:sym typeface="+mn-lt"/>
              </a:rPr>
              <a:t>Summer a lot of things began to trivial for example</a:t>
            </a:r>
            <a:endParaRPr lang="zh-CN" altLang="en-US" sz="151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" name="TextBox 19"/>
          <p:cNvSpPr txBox="1"/>
          <p:nvPr/>
        </p:nvSpPr>
        <p:spPr>
          <a:xfrm>
            <a:off x="1172516" y="2147944"/>
            <a:ext cx="4182708" cy="500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55" dirty="0">
                <a:solidFill>
                  <a:schemeClr val="accent1"/>
                </a:solidFill>
                <a:cs typeface="+mn-ea"/>
                <a:sym typeface="+mn-lt"/>
              </a:rPr>
              <a:t>这里输入文字标题</a:t>
            </a:r>
            <a:endParaRPr lang="zh-CN" altLang="en-US" sz="265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 bwMode="auto">
          <a:xfrm rot="351052">
            <a:off x="3832023" y="5081698"/>
            <a:ext cx="205340" cy="2098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0" tIns="32510" rIns="65020" bIns="32510" anchor="ctr"/>
          <a:lstStyle/>
          <a:p>
            <a:pPr algn="ctr">
              <a:defRPr/>
            </a:pPr>
            <a:endParaRPr lang="zh-CN" altLang="en-US" sz="1235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 bwMode="auto">
          <a:xfrm rot="285728">
            <a:off x="4399327" y="4565722"/>
            <a:ext cx="205340" cy="2098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0" tIns="32510" rIns="65020" bIns="32510" anchor="ctr"/>
          <a:lstStyle/>
          <a:p>
            <a:pPr algn="ctr">
              <a:defRPr/>
            </a:pPr>
            <a:endParaRPr lang="zh-CN" altLang="en-US" sz="1235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 bwMode="auto">
          <a:xfrm rot="20925770">
            <a:off x="5150119" y="4081484"/>
            <a:ext cx="204211" cy="2098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0" tIns="32510" rIns="65020" bIns="32510" anchor="ctr"/>
          <a:lstStyle/>
          <a:p>
            <a:pPr algn="ctr">
              <a:defRPr/>
            </a:pPr>
            <a:endParaRPr lang="zh-CN" altLang="en-US" sz="1235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 bwMode="auto">
          <a:xfrm rot="21146216">
            <a:off x="5719795" y="4633634"/>
            <a:ext cx="205340" cy="2098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0" tIns="32510" rIns="65020" bIns="32510" anchor="ctr"/>
          <a:lstStyle/>
          <a:p>
            <a:pPr algn="ctr">
              <a:defRPr/>
            </a:pPr>
            <a:endParaRPr lang="zh-CN" altLang="en-US" sz="1235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 bwMode="auto">
          <a:xfrm rot="372077">
            <a:off x="7080989" y="4282227"/>
            <a:ext cx="204211" cy="2098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0" tIns="32510" rIns="65020" bIns="32510" anchor="ctr"/>
          <a:lstStyle/>
          <a:p>
            <a:pPr algn="ctr">
              <a:defRPr/>
            </a:pPr>
            <a:endParaRPr lang="zh-CN" altLang="en-US" sz="1235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 bwMode="auto">
          <a:xfrm rot="444650">
            <a:off x="7735035" y="3872285"/>
            <a:ext cx="204211" cy="2087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0" tIns="32510" rIns="65020" bIns="32510" anchor="ctr"/>
          <a:lstStyle/>
          <a:p>
            <a:pPr algn="ctr">
              <a:defRPr/>
            </a:pPr>
            <a:endParaRPr lang="zh-CN" altLang="en-US" sz="1235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 bwMode="auto">
          <a:xfrm rot="411978">
            <a:off x="8234793" y="3365721"/>
            <a:ext cx="205340" cy="2087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0" tIns="32510" rIns="65020" bIns="32510" anchor="ctr"/>
          <a:lstStyle/>
          <a:p>
            <a:pPr algn="ctr">
              <a:defRPr/>
            </a:pPr>
            <a:endParaRPr lang="zh-CN" altLang="en-US" sz="1235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 bwMode="auto">
          <a:xfrm rot="705091">
            <a:off x="9291030" y="2712884"/>
            <a:ext cx="205340" cy="2087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0" tIns="32510" rIns="65020" bIns="32510" anchor="ctr"/>
          <a:lstStyle/>
          <a:p>
            <a:pPr algn="ctr">
              <a:defRPr/>
            </a:pPr>
            <a:endParaRPr lang="zh-CN" altLang="en-US" sz="1235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 bwMode="auto">
          <a:xfrm rot="1654378">
            <a:off x="10094806" y="2290574"/>
            <a:ext cx="204211" cy="2098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0" tIns="32510" rIns="65020" bIns="32510" anchor="ctr"/>
          <a:lstStyle/>
          <a:p>
            <a:pPr algn="ctr">
              <a:defRPr/>
            </a:pPr>
            <a:endParaRPr lang="zh-CN" altLang="en-US" sz="1235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686791" y="5544362"/>
            <a:ext cx="541679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en-US" altLang="zh-CN" sz="1235" dirty="0">
                <a:solidFill>
                  <a:schemeClr val="accent1"/>
                </a:solidFill>
                <a:cs typeface="+mn-ea"/>
                <a:sym typeface="+mn-lt"/>
              </a:rPr>
              <a:t>3</a:t>
            </a:r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月份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4267997" y="5544362"/>
            <a:ext cx="541679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en-US" altLang="zh-CN" sz="1235" dirty="0">
                <a:solidFill>
                  <a:schemeClr val="accent1"/>
                </a:solidFill>
                <a:cs typeface="+mn-ea"/>
                <a:sym typeface="+mn-lt"/>
              </a:rPr>
              <a:t>4</a:t>
            </a:r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月份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000062" y="5544362"/>
            <a:ext cx="541679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en-US" altLang="zh-CN" sz="1235" dirty="0">
                <a:solidFill>
                  <a:schemeClr val="accent1"/>
                </a:solidFill>
                <a:cs typeface="+mn-ea"/>
                <a:sym typeface="+mn-lt"/>
              </a:rPr>
              <a:t>5</a:t>
            </a:r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月份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5547258" y="5544362"/>
            <a:ext cx="541679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en-US" altLang="zh-CN" sz="1235" dirty="0">
                <a:solidFill>
                  <a:schemeClr val="accent1"/>
                </a:solidFill>
                <a:cs typeface="+mn-ea"/>
                <a:sym typeface="+mn-lt"/>
              </a:rPr>
              <a:t>6</a:t>
            </a:r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月份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6967711" y="5544362"/>
            <a:ext cx="541679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en-US" altLang="zh-CN" sz="1235" dirty="0">
                <a:solidFill>
                  <a:schemeClr val="accent1"/>
                </a:solidFill>
                <a:cs typeface="+mn-ea"/>
                <a:sym typeface="+mn-lt"/>
              </a:rPr>
              <a:t>8</a:t>
            </a:r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月份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7649815" y="5544362"/>
            <a:ext cx="541679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en-US" altLang="zh-CN" sz="1235" dirty="0">
                <a:solidFill>
                  <a:schemeClr val="accent1"/>
                </a:solidFill>
                <a:cs typeface="+mn-ea"/>
                <a:sym typeface="+mn-lt"/>
              </a:rPr>
              <a:t>9</a:t>
            </a:r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月份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8216351" y="5544362"/>
            <a:ext cx="634653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en-US" altLang="zh-CN" sz="1235" dirty="0">
                <a:solidFill>
                  <a:schemeClr val="accent1"/>
                </a:solidFill>
                <a:cs typeface="+mn-ea"/>
                <a:sym typeface="+mn-lt"/>
              </a:rPr>
              <a:t>10</a:t>
            </a:r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月份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9187283" y="5544362"/>
            <a:ext cx="634653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en-US" altLang="zh-CN" sz="1235" dirty="0">
                <a:solidFill>
                  <a:schemeClr val="accent1"/>
                </a:solidFill>
                <a:cs typeface="+mn-ea"/>
                <a:sym typeface="+mn-lt"/>
              </a:rPr>
              <a:t>11</a:t>
            </a:r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月份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9990752" y="5544362"/>
            <a:ext cx="634653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en-US" altLang="zh-CN" sz="1235" dirty="0">
                <a:solidFill>
                  <a:schemeClr val="accent1"/>
                </a:solidFill>
                <a:cs typeface="+mn-ea"/>
                <a:sym typeface="+mn-lt"/>
              </a:rPr>
              <a:t>12</a:t>
            </a:r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月份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4149405" y="5035235"/>
            <a:ext cx="1083494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添加文字内容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3250400" y="4513148"/>
            <a:ext cx="1083494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添加文字内容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4018468" y="4095503"/>
            <a:ext cx="1083494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添加文字内容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5661751" y="4340252"/>
            <a:ext cx="1083494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添加文字内容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7326146" y="4278688"/>
            <a:ext cx="1083494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添加文字内容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7982386" y="3881449"/>
            <a:ext cx="1083494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添加文字内容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8531453" y="3353394"/>
            <a:ext cx="1083494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添加文字内容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9590247" y="2705865"/>
            <a:ext cx="1083494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添加文字内容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31" name="直接连接符 30"/>
          <p:cNvCxnSpPr>
            <a:stCxn id="5" idx="7"/>
            <a:endCxn id="6" idx="3"/>
          </p:cNvCxnSpPr>
          <p:nvPr/>
        </p:nvCxnSpPr>
        <p:spPr>
          <a:xfrm flipV="1">
            <a:off x="4014479" y="4738560"/>
            <a:ext cx="409011" cy="38165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stCxn id="6" idx="7"/>
            <a:endCxn id="7" idx="2"/>
          </p:cNvCxnSpPr>
          <p:nvPr/>
        </p:nvCxnSpPr>
        <p:spPr>
          <a:xfrm flipV="1">
            <a:off x="4580506" y="4206307"/>
            <a:ext cx="571570" cy="39643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7" idx="5"/>
            <a:endCxn id="8" idx="1"/>
          </p:cNvCxnSpPr>
          <p:nvPr/>
        </p:nvCxnSpPr>
        <p:spPr>
          <a:xfrm>
            <a:off x="5337496" y="4245112"/>
            <a:ext cx="403237" cy="42945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 bwMode="auto">
          <a:xfrm rot="827460">
            <a:off x="6314783" y="4991328"/>
            <a:ext cx="205340" cy="2098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0" tIns="32510" rIns="65020" bIns="32510" anchor="ctr"/>
          <a:lstStyle/>
          <a:p>
            <a:pPr algn="ctr">
              <a:defRPr/>
            </a:pPr>
            <a:endParaRPr lang="zh-CN" altLang="en-US" sz="1235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35" name="直接连接符 34"/>
          <p:cNvCxnSpPr>
            <a:stCxn id="8" idx="5"/>
            <a:endCxn id="34" idx="2"/>
          </p:cNvCxnSpPr>
          <p:nvPr/>
        </p:nvCxnSpPr>
        <p:spPr>
          <a:xfrm>
            <a:off x="5904200" y="4802553"/>
            <a:ext cx="413543" cy="26922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stCxn id="34" idx="7"/>
            <a:endCxn id="9" idx="3"/>
          </p:cNvCxnSpPr>
          <p:nvPr/>
        </p:nvCxnSpPr>
        <p:spPr>
          <a:xfrm flipV="1">
            <a:off x="6505645" y="4453114"/>
            <a:ext cx="597658" cy="58839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9" idx="7"/>
            <a:endCxn id="10" idx="3"/>
          </p:cNvCxnSpPr>
          <p:nvPr/>
        </p:nvCxnSpPr>
        <p:spPr>
          <a:xfrm flipV="1">
            <a:off x="7262889" y="4040513"/>
            <a:ext cx="493138" cy="28067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stCxn id="10" idx="7"/>
            <a:endCxn id="11" idx="3"/>
          </p:cNvCxnSpPr>
          <p:nvPr/>
        </p:nvCxnSpPr>
        <p:spPr>
          <a:xfrm flipV="1">
            <a:off x="7918255" y="3534669"/>
            <a:ext cx="338308" cy="37811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stCxn id="11" idx="7"/>
            <a:endCxn id="12" idx="3"/>
          </p:cNvCxnSpPr>
          <p:nvPr/>
        </p:nvCxnSpPr>
        <p:spPr>
          <a:xfrm flipV="1">
            <a:off x="8418363" y="2874709"/>
            <a:ext cx="889230" cy="53078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stCxn id="12" idx="7"/>
            <a:endCxn id="13" idx="3"/>
          </p:cNvCxnSpPr>
          <p:nvPr/>
        </p:nvCxnSpPr>
        <p:spPr>
          <a:xfrm flipV="1">
            <a:off x="9479808" y="2427846"/>
            <a:ext cx="618761" cy="331936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39"/>
          <p:cNvSpPr txBox="1">
            <a:spLocks noChangeArrowheads="1"/>
          </p:cNvSpPr>
          <p:nvPr/>
        </p:nvSpPr>
        <p:spPr bwMode="auto">
          <a:xfrm>
            <a:off x="6573268" y="4981077"/>
            <a:ext cx="1083494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添加文字内容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2" name="文本框 33"/>
          <p:cNvSpPr txBox="1">
            <a:spLocks noChangeArrowheads="1"/>
          </p:cNvSpPr>
          <p:nvPr/>
        </p:nvSpPr>
        <p:spPr bwMode="auto">
          <a:xfrm>
            <a:off x="6176117" y="5544362"/>
            <a:ext cx="541679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en-US" altLang="zh-CN" sz="1235" dirty="0">
                <a:solidFill>
                  <a:schemeClr val="accent1"/>
                </a:solidFill>
                <a:cs typeface="+mn-ea"/>
                <a:sym typeface="+mn-lt"/>
              </a:rPr>
              <a:t>7</a:t>
            </a:r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月份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3" name="文本框 46"/>
          <p:cNvSpPr txBox="1">
            <a:spLocks noChangeArrowheads="1"/>
          </p:cNvSpPr>
          <p:nvPr/>
        </p:nvSpPr>
        <p:spPr bwMode="auto">
          <a:xfrm>
            <a:off x="9691811" y="1986942"/>
            <a:ext cx="1083494" cy="255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5020" tIns="32510" rIns="65020" bIns="32510">
            <a:spAutoFit/>
          </a:bodyPr>
          <a:lstStyle/>
          <a:p>
            <a:r>
              <a:rPr lang="zh-CN" altLang="en-US" sz="1235" dirty="0">
                <a:solidFill>
                  <a:schemeClr val="accent1"/>
                </a:solidFill>
                <a:cs typeface="+mn-ea"/>
                <a:sym typeface="+mn-lt"/>
              </a:rPr>
              <a:t>添加文字内容</a:t>
            </a:r>
            <a:endParaRPr lang="zh-CN" altLang="en-US" sz="12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294812" y="5417252"/>
            <a:ext cx="7635923" cy="72668"/>
            <a:chOff x="738746" y="5964849"/>
            <a:chExt cx="10744200" cy="102248"/>
          </a:xfrm>
        </p:grpSpPr>
        <p:cxnSp>
          <p:nvCxnSpPr>
            <p:cNvPr id="45" name="直接连接符 44"/>
            <p:cNvCxnSpPr/>
            <p:nvPr/>
          </p:nvCxnSpPr>
          <p:spPr bwMode="auto">
            <a:xfrm>
              <a:off x="738746" y="6052254"/>
              <a:ext cx="107442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1639101" y="5971032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2456892" y="5967447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3510148" y="5972019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4295309" y="5972019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V="1">
              <a:off x="5141731" y="5972019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6255551" y="5973993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V="1">
              <a:off x="7243964" y="5967447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V="1">
              <a:off x="7951332" y="5973993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9320250" y="5964849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V="1">
              <a:off x="10524537" y="5985875"/>
              <a:ext cx="0" cy="812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crush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00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000"/>
                            </p:stCondLst>
                            <p:childTnLst>
                              <p:par>
                                <p:cTn id="1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5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9000"/>
                            </p:stCondLst>
                            <p:childTnLst>
                              <p:par>
                                <p:cTn id="1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95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4" grpId="0" animBg="1"/>
      <p:bldP spid="41" grpId="0"/>
      <p:bldP spid="42" grpId="0"/>
      <p:bldP spid="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62466" y="423333"/>
            <a:ext cx="6189133" cy="618913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240827" y="2063247"/>
            <a:ext cx="3816248" cy="1454652"/>
            <a:chOff x="1645438" y="1788741"/>
            <a:chExt cx="3816248" cy="1454652"/>
          </a:xfrm>
        </p:grpSpPr>
        <p:sp>
          <p:nvSpPr>
            <p:cNvPr id="4" name="文本框 3"/>
            <p:cNvSpPr txBox="1"/>
            <p:nvPr/>
          </p:nvSpPr>
          <p:spPr>
            <a:xfrm>
              <a:off x="2246012" y="2019981"/>
              <a:ext cx="2729768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246011" y="2389313"/>
              <a:ext cx="3215675" cy="8540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645438" y="1788741"/>
              <a:ext cx="600572" cy="600572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6240827" y="4118471"/>
            <a:ext cx="3816248" cy="1454652"/>
            <a:chOff x="1645438" y="1788741"/>
            <a:chExt cx="3816248" cy="1454652"/>
          </a:xfrm>
        </p:grpSpPr>
        <p:sp>
          <p:nvSpPr>
            <p:cNvPr id="8" name="文本框 7"/>
            <p:cNvSpPr txBox="1"/>
            <p:nvPr/>
          </p:nvSpPr>
          <p:spPr>
            <a:xfrm>
              <a:off x="2246012" y="2019981"/>
              <a:ext cx="2729768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246011" y="2389313"/>
              <a:ext cx="3215675" cy="8540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请在此处添加详细描述文本，尽量与标题文本语言风格相符合，语言描述尽量简洁生动。请在此处添加详细描述文本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645438" y="1788741"/>
              <a:ext cx="600572" cy="60057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0">
        <p14:warp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0" y="2968373"/>
            <a:ext cx="13377797" cy="3873129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361001" y="966645"/>
            <a:ext cx="23663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b="1" dirty="0">
                <a:cs typeface="+mn-ea"/>
                <a:sym typeface="+mn-lt"/>
              </a:rPr>
              <a:t>目录</a:t>
            </a:r>
            <a:endParaRPr lang="zh-CN" altLang="en-US" sz="8000" b="1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479671" y="2204726"/>
            <a:ext cx="214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cs typeface="+mn-ea"/>
                <a:sym typeface="+mn-lt"/>
              </a:rPr>
              <a:t>CONTENTS</a:t>
            </a:r>
            <a:endParaRPr lang="zh-CN" altLang="en-US" sz="2800" dirty="0"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936565" y="1186977"/>
            <a:ext cx="4462818" cy="720000"/>
            <a:chOff x="6100549" y="1719617"/>
            <a:chExt cx="4462818" cy="720000"/>
          </a:xfrm>
        </p:grpSpPr>
        <p:sp>
          <p:nvSpPr>
            <p:cNvPr id="18" name="圆角矩形 17"/>
            <p:cNvSpPr/>
            <p:nvPr/>
          </p:nvSpPr>
          <p:spPr>
            <a:xfrm>
              <a:off x="6100549" y="1719617"/>
              <a:ext cx="4462818" cy="720000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6236186" y="1747753"/>
              <a:ext cx="648000" cy="64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310979" y="1785002"/>
              <a:ext cx="5322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rgbClr val="22385C"/>
                  </a:solidFill>
                  <a:cs typeface="+mn-ea"/>
                  <a:sym typeface="+mn-lt"/>
                </a:rPr>
                <a:t>1</a:t>
              </a:r>
              <a:endParaRPr lang="zh-CN" altLang="en-US" sz="3600" dirty="0">
                <a:solidFill>
                  <a:srgbClr val="22385C"/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028598" y="1785002"/>
              <a:ext cx="33709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936565" y="2279198"/>
            <a:ext cx="4462818" cy="720000"/>
            <a:chOff x="6100549" y="1719617"/>
            <a:chExt cx="4462818" cy="720000"/>
          </a:xfrm>
        </p:grpSpPr>
        <p:sp>
          <p:nvSpPr>
            <p:cNvPr id="24" name="圆角矩形 23"/>
            <p:cNvSpPr/>
            <p:nvPr/>
          </p:nvSpPr>
          <p:spPr>
            <a:xfrm>
              <a:off x="6100549" y="1719617"/>
              <a:ext cx="4462818" cy="720000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6236186" y="1747753"/>
              <a:ext cx="648000" cy="64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310979" y="1785002"/>
              <a:ext cx="5322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rgbClr val="22385C"/>
                  </a:solidFill>
                  <a:cs typeface="+mn-ea"/>
                  <a:sym typeface="+mn-lt"/>
                </a:rPr>
                <a:t>2</a:t>
              </a:r>
              <a:endParaRPr lang="zh-CN" altLang="en-US" sz="3600" dirty="0">
                <a:solidFill>
                  <a:srgbClr val="22385C"/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028598" y="1785002"/>
              <a:ext cx="33709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939685" y="3385067"/>
            <a:ext cx="4462818" cy="720000"/>
            <a:chOff x="6100549" y="1719617"/>
            <a:chExt cx="4462818" cy="720000"/>
          </a:xfrm>
        </p:grpSpPr>
        <p:sp>
          <p:nvSpPr>
            <p:cNvPr id="34" name="圆角矩形 33"/>
            <p:cNvSpPr/>
            <p:nvPr/>
          </p:nvSpPr>
          <p:spPr>
            <a:xfrm>
              <a:off x="6100549" y="1719617"/>
              <a:ext cx="4462818" cy="720000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6236186" y="1747753"/>
              <a:ext cx="648000" cy="64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310979" y="1785002"/>
              <a:ext cx="5322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rgbClr val="22385C"/>
                  </a:solidFill>
                  <a:cs typeface="+mn-ea"/>
                  <a:sym typeface="+mn-lt"/>
                </a:rPr>
                <a:t>3</a:t>
              </a:r>
              <a:endParaRPr lang="zh-CN" altLang="en-US" sz="3600" dirty="0">
                <a:solidFill>
                  <a:srgbClr val="22385C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028598" y="1785002"/>
              <a:ext cx="33709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939685" y="4477288"/>
            <a:ext cx="4462818" cy="720000"/>
            <a:chOff x="6100549" y="1719617"/>
            <a:chExt cx="4462818" cy="720000"/>
          </a:xfrm>
        </p:grpSpPr>
        <p:sp>
          <p:nvSpPr>
            <p:cNvPr id="39" name="圆角矩形 38"/>
            <p:cNvSpPr/>
            <p:nvPr/>
          </p:nvSpPr>
          <p:spPr>
            <a:xfrm>
              <a:off x="6100549" y="1719617"/>
              <a:ext cx="4462818" cy="720000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6236186" y="1747753"/>
              <a:ext cx="648000" cy="64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310979" y="1785002"/>
              <a:ext cx="5322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rgbClr val="22385C"/>
                  </a:solidFill>
                  <a:cs typeface="+mn-ea"/>
                  <a:sym typeface="+mn-lt"/>
                </a:rPr>
                <a:t>4</a:t>
              </a:r>
              <a:endParaRPr lang="zh-CN" altLang="en-US" sz="3600" dirty="0">
                <a:solidFill>
                  <a:srgbClr val="22385C"/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7028598" y="1785002"/>
              <a:ext cx="33709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617702" y="-214109"/>
            <a:ext cx="2574298" cy="3213307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 29"/>
          <p:cNvSpPr/>
          <p:nvPr/>
        </p:nvSpPr>
        <p:spPr>
          <a:xfrm>
            <a:off x="-955296" y="5057282"/>
            <a:ext cx="13318372" cy="2005236"/>
          </a:xfrm>
          <a:custGeom>
            <a:avLst/>
            <a:gdLst>
              <a:gd name="connsiteX0" fmla="*/ 931339 w 14046720"/>
              <a:gd name="connsiteY0" fmla="*/ 2114897 h 2114897"/>
              <a:gd name="connsiteX1" fmla="*/ 1617139 w 14046720"/>
              <a:gd name="connsiteY1" fmla="*/ 686147 h 2114897"/>
              <a:gd name="connsiteX2" fmla="*/ 2074339 w 14046720"/>
              <a:gd name="connsiteY2" fmla="*/ 133697 h 2114897"/>
              <a:gd name="connsiteX3" fmla="*/ 2379139 w 14046720"/>
              <a:gd name="connsiteY3" fmla="*/ 38447 h 2114897"/>
              <a:gd name="connsiteX4" fmla="*/ 3350689 w 14046720"/>
              <a:gd name="connsiteY4" fmla="*/ 347 h 2114897"/>
              <a:gd name="connsiteX5" fmla="*/ 4779439 w 14046720"/>
              <a:gd name="connsiteY5" fmla="*/ 57497 h 2114897"/>
              <a:gd name="connsiteX6" fmla="*/ 5655739 w 14046720"/>
              <a:gd name="connsiteY6" fmla="*/ 362297 h 2114897"/>
              <a:gd name="connsiteX7" fmla="*/ 6855889 w 14046720"/>
              <a:gd name="connsiteY7" fmla="*/ 628997 h 2114897"/>
              <a:gd name="connsiteX8" fmla="*/ 8322739 w 14046720"/>
              <a:gd name="connsiteY8" fmla="*/ 724247 h 2114897"/>
              <a:gd name="connsiteX9" fmla="*/ 9941989 w 14046720"/>
              <a:gd name="connsiteY9" fmla="*/ 895697 h 2114897"/>
              <a:gd name="connsiteX10" fmla="*/ 11770789 w 14046720"/>
              <a:gd name="connsiteY10" fmla="*/ 1200497 h 2114897"/>
              <a:gd name="connsiteX11" fmla="*/ 13790089 w 14046720"/>
              <a:gd name="connsiteY11" fmla="*/ 1848197 h 2114897"/>
              <a:gd name="connsiteX12" fmla="*/ 14018689 w 14046720"/>
              <a:gd name="connsiteY12" fmla="*/ 1962497 h 2114897"/>
              <a:gd name="connsiteX13" fmla="*/ 969439 w 14046720"/>
              <a:gd name="connsiteY13" fmla="*/ 2019647 h 2114897"/>
              <a:gd name="connsiteX14" fmla="*/ 969439 w 14046720"/>
              <a:gd name="connsiteY14" fmla="*/ 1924397 h 2114897"/>
              <a:gd name="connsiteX15" fmla="*/ 1045639 w 14046720"/>
              <a:gd name="connsiteY15" fmla="*/ 1924397 h 2114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046720" h="2114897">
                <a:moveTo>
                  <a:pt x="931339" y="2114897"/>
                </a:moveTo>
                <a:cubicBezTo>
                  <a:pt x="1178989" y="1565622"/>
                  <a:pt x="1426639" y="1016347"/>
                  <a:pt x="1617139" y="686147"/>
                </a:cubicBezTo>
                <a:cubicBezTo>
                  <a:pt x="1807639" y="355947"/>
                  <a:pt x="1947339" y="241647"/>
                  <a:pt x="2074339" y="133697"/>
                </a:cubicBezTo>
                <a:cubicBezTo>
                  <a:pt x="2201339" y="25747"/>
                  <a:pt x="2166414" y="60672"/>
                  <a:pt x="2379139" y="38447"/>
                </a:cubicBezTo>
                <a:cubicBezTo>
                  <a:pt x="2591864" y="16222"/>
                  <a:pt x="2950639" y="-2828"/>
                  <a:pt x="3350689" y="347"/>
                </a:cubicBezTo>
                <a:cubicBezTo>
                  <a:pt x="3750739" y="3522"/>
                  <a:pt x="4395264" y="-2828"/>
                  <a:pt x="4779439" y="57497"/>
                </a:cubicBezTo>
                <a:cubicBezTo>
                  <a:pt x="5163614" y="117822"/>
                  <a:pt x="5309664" y="267047"/>
                  <a:pt x="5655739" y="362297"/>
                </a:cubicBezTo>
                <a:cubicBezTo>
                  <a:pt x="6001814" y="457547"/>
                  <a:pt x="6411389" y="568672"/>
                  <a:pt x="6855889" y="628997"/>
                </a:cubicBezTo>
                <a:cubicBezTo>
                  <a:pt x="7300389" y="689322"/>
                  <a:pt x="7808389" y="679797"/>
                  <a:pt x="8322739" y="724247"/>
                </a:cubicBezTo>
                <a:cubicBezTo>
                  <a:pt x="8837089" y="768697"/>
                  <a:pt x="9367314" y="816322"/>
                  <a:pt x="9941989" y="895697"/>
                </a:cubicBezTo>
                <a:cubicBezTo>
                  <a:pt x="10516664" y="975072"/>
                  <a:pt x="11129439" y="1041747"/>
                  <a:pt x="11770789" y="1200497"/>
                </a:cubicBezTo>
                <a:cubicBezTo>
                  <a:pt x="12412139" y="1359247"/>
                  <a:pt x="13415439" y="1721197"/>
                  <a:pt x="13790089" y="1848197"/>
                </a:cubicBezTo>
                <a:cubicBezTo>
                  <a:pt x="14164739" y="1975197"/>
                  <a:pt x="14018689" y="1962497"/>
                  <a:pt x="14018689" y="1962497"/>
                </a:cubicBezTo>
                <a:lnTo>
                  <a:pt x="969439" y="2019647"/>
                </a:lnTo>
                <a:cubicBezTo>
                  <a:pt x="-1205436" y="2013297"/>
                  <a:pt x="956739" y="1940272"/>
                  <a:pt x="969439" y="1924397"/>
                </a:cubicBezTo>
                <a:cubicBezTo>
                  <a:pt x="982139" y="1908522"/>
                  <a:pt x="1013889" y="1916459"/>
                  <a:pt x="1045639" y="1924397"/>
                </a:cubicBezTo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60963" y="1107675"/>
            <a:ext cx="5187202" cy="3927176"/>
          </a:xfrm>
          <a:prstGeom prst="rect">
            <a:avLst/>
          </a:prstGeom>
        </p:spPr>
      </p:pic>
      <p:sp>
        <p:nvSpPr>
          <p:cNvPr id="5" name="TextBox 18"/>
          <p:cNvSpPr txBox="1"/>
          <p:nvPr/>
        </p:nvSpPr>
        <p:spPr>
          <a:xfrm>
            <a:off x="1090590" y="3833996"/>
            <a:ext cx="2658645" cy="7505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15" dirty="0">
                <a:solidFill>
                  <a:schemeClr val="accent1"/>
                </a:solidFill>
                <a:cs typeface="+mn-ea"/>
                <a:sym typeface="+mn-lt"/>
              </a:rPr>
              <a:t>Summer a lot of things began to trivial for</a:t>
            </a:r>
            <a:endParaRPr lang="zh-CN" altLang="en-US" sz="151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" name="TextBox 19"/>
          <p:cNvSpPr txBox="1"/>
          <p:nvPr/>
        </p:nvSpPr>
        <p:spPr>
          <a:xfrm>
            <a:off x="277182" y="3363447"/>
            <a:ext cx="4182708" cy="500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55" dirty="0">
                <a:solidFill>
                  <a:schemeClr val="accent1"/>
                </a:solidFill>
                <a:cs typeface="+mn-ea"/>
                <a:sym typeface="+mn-lt"/>
              </a:rPr>
              <a:t>输入文字标题</a:t>
            </a:r>
            <a:endParaRPr lang="zh-CN" altLang="en-US" sz="265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390712">
            <a:off x="9558980" y="4361775"/>
            <a:ext cx="1477245" cy="799231"/>
          </a:xfrm>
          <a:prstGeom prst="rect">
            <a:avLst/>
          </a:prstGeom>
        </p:spPr>
      </p:pic>
      <p:sp>
        <p:nvSpPr>
          <p:cNvPr id="8" name="标题 1"/>
          <p:cNvSpPr txBox="1"/>
          <p:nvPr/>
        </p:nvSpPr>
        <p:spPr>
          <a:xfrm>
            <a:off x="9233241" y="4907689"/>
            <a:ext cx="1900652" cy="343519"/>
          </a:xfrm>
          <a:prstGeom prst="rect">
            <a:avLst/>
          </a:prstGeom>
        </p:spPr>
        <p:txBody>
          <a:bodyPr vert="horz" lIns="86699" tIns="43349" rIns="86699" bIns="43349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zh-CN" sz="1325" b="1" dirty="0">
                <a:solidFill>
                  <a:srgbClr val="4E473B"/>
                </a:solidFill>
                <a:cs typeface="+mn-ea"/>
                <a:sym typeface="+mn-lt"/>
              </a:rPr>
              <a:t>20%</a:t>
            </a:r>
            <a:endParaRPr lang="zh-CN" altLang="en-US" sz="1325" b="1" dirty="0">
              <a:solidFill>
                <a:srgbClr val="4E473B"/>
              </a:solidFill>
              <a:cs typeface="+mn-ea"/>
              <a:sym typeface="+mn-lt"/>
            </a:endParaRPr>
          </a:p>
        </p:txBody>
      </p:sp>
      <p:sp>
        <p:nvSpPr>
          <p:cNvPr id="9" name="标题 1"/>
          <p:cNvSpPr txBox="1"/>
          <p:nvPr/>
        </p:nvSpPr>
        <p:spPr>
          <a:xfrm>
            <a:off x="9007897" y="4611761"/>
            <a:ext cx="2351342" cy="1399890"/>
          </a:xfrm>
          <a:prstGeom prst="rect">
            <a:avLst/>
          </a:prstGeom>
        </p:spPr>
        <p:txBody>
          <a:bodyPr vert="horz" lIns="86699" tIns="43349" rIns="86699" bIns="43349" rtlCol="0" anchor="ctr">
            <a:noAutofit/>
          </a:bodyPr>
          <a:lstStyle/>
          <a:p>
            <a:pPr lvl="0"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sz="1045" dirty="0">
                <a:solidFill>
                  <a:srgbClr val="4E473B"/>
                </a:solidFill>
                <a:cs typeface="+mn-ea"/>
                <a:sym typeface="+mn-lt"/>
              </a:rPr>
              <a:t>点击此处添加内容</a:t>
            </a:r>
            <a:endParaRPr lang="zh-CN" altLang="en-US" sz="1045" dirty="0">
              <a:solidFill>
                <a:srgbClr val="4E473B"/>
              </a:solidFill>
              <a:cs typeface="+mn-ea"/>
              <a:sym typeface="+mn-lt"/>
            </a:endParaRPr>
          </a:p>
        </p:txBody>
      </p:sp>
      <p:sp>
        <p:nvSpPr>
          <p:cNvPr id="10" name="标题 1"/>
          <p:cNvSpPr txBox="1"/>
          <p:nvPr/>
        </p:nvSpPr>
        <p:spPr>
          <a:xfrm>
            <a:off x="5392516" y="4931331"/>
            <a:ext cx="1900652" cy="343519"/>
          </a:xfrm>
          <a:prstGeom prst="rect">
            <a:avLst/>
          </a:prstGeom>
        </p:spPr>
        <p:txBody>
          <a:bodyPr vert="horz" lIns="86699" tIns="43349" rIns="86699" bIns="43349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zh-CN" sz="1325" b="1" dirty="0">
                <a:solidFill>
                  <a:srgbClr val="4E473B"/>
                </a:solidFill>
                <a:cs typeface="+mn-ea"/>
                <a:sym typeface="+mn-lt"/>
              </a:rPr>
              <a:t>20%</a:t>
            </a:r>
            <a:endParaRPr lang="zh-CN" altLang="en-US" sz="1325" b="1" dirty="0">
              <a:solidFill>
                <a:srgbClr val="4E473B"/>
              </a:solidFill>
              <a:cs typeface="+mn-ea"/>
              <a:sym typeface="+mn-lt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5167172" y="4635403"/>
            <a:ext cx="2351342" cy="1399890"/>
          </a:xfrm>
          <a:prstGeom prst="rect">
            <a:avLst/>
          </a:prstGeom>
        </p:spPr>
        <p:txBody>
          <a:bodyPr vert="horz" lIns="86699" tIns="43349" rIns="86699" bIns="43349" rtlCol="0" anchor="ctr">
            <a:noAutofit/>
          </a:bodyPr>
          <a:lstStyle/>
          <a:p>
            <a:pPr lvl="0"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sz="1045" dirty="0">
                <a:solidFill>
                  <a:srgbClr val="4E473B"/>
                </a:solidFill>
                <a:cs typeface="+mn-ea"/>
                <a:sym typeface="+mn-lt"/>
              </a:rPr>
              <a:t>点击此处添加内容</a:t>
            </a:r>
            <a:endParaRPr lang="zh-CN" altLang="en-US" sz="1045" dirty="0">
              <a:solidFill>
                <a:srgbClr val="4E473B"/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92516" y="4531884"/>
            <a:ext cx="1510886" cy="50296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390712">
            <a:off x="9476580" y="2915021"/>
            <a:ext cx="2014711" cy="1090015"/>
          </a:xfrm>
          <a:prstGeom prst="rect">
            <a:avLst/>
          </a:prstGeom>
        </p:spPr>
      </p:pic>
      <p:sp>
        <p:nvSpPr>
          <p:cNvPr id="14" name="标题 1"/>
          <p:cNvSpPr txBox="1"/>
          <p:nvPr/>
        </p:nvSpPr>
        <p:spPr>
          <a:xfrm>
            <a:off x="9233242" y="3699294"/>
            <a:ext cx="1900652" cy="343519"/>
          </a:xfrm>
          <a:prstGeom prst="rect">
            <a:avLst/>
          </a:prstGeom>
        </p:spPr>
        <p:txBody>
          <a:bodyPr vert="horz" lIns="86699" tIns="43349" rIns="86699" bIns="43349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zh-CN" sz="1325" b="1" dirty="0">
                <a:solidFill>
                  <a:srgbClr val="4E473B"/>
                </a:solidFill>
                <a:cs typeface="+mn-ea"/>
                <a:sym typeface="+mn-lt"/>
              </a:rPr>
              <a:t>20%</a:t>
            </a:r>
            <a:endParaRPr lang="zh-CN" altLang="en-US" sz="1325" b="1" dirty="0">
              <a:solidFill>
                <a:srgbClr val="4E473B"/>
              </a:solidFill>
              <a:cs typeface="+mn-ea"/>
              <a:sym typeface="+mn-lt"/>
            </a:endParaRPr>
          </a:p>
        </p:txBody>
      </p:sp>
      <p:sp>
        <p:nvSpPr>
          <p:cNvPr id="15" name="标题 1"/>
          <p:cNvSpPr txBox="1"/>
          <p:nvPr/>
        </p:nvSpPr>
        <p:spPr>
          <a:xfrm>
            <a:off x="9007898" y="3403366"/>
            <a:ext cx="2351342" cy="1399890"/>
          </a:xfrm>
          <a:prstGeom prst="rect">
            <a:avLst/>
          </a:prstGeom>
        </p:spPr>
        <p:txBody>
          <a:bodyPr vert="horz" lIns="86699" tIns="43349" rIns="86699" bIns="43349" rtlCol="0" anchor="ctr">
            <a:noAutofit/>
          </a:bodyPr>
          <a:lstStyle/>
          <a:p>
            <a:pPr lvl="0"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sz="1045" dirty="0">
                <a:solidFill>
                  <a:srgbClr val="4E473B"/>
                </a:solidFill>
                <a:cs typeface="+mn-ea"/>
                <a:sym typeface="+mn-lt"/>
              </a:rPr>
              <a:t>点击此处添加内容</a:t>
            </a:r>
            <a:endParaRPr lang="zh-CN" altLang="en-US" sz="1045" dirty="0">
              <a:solidFill>
                <a:srgbClr val="4E473B"/>
              </a:solidFill>
              <a:cs typeface="+mn-ea"/>
              <a:sym typeface="+mn-lt"/>
            </a:endParaRPr>
          </a:p>
        </p:txBody>
      </p:sp>
      <p:sp>
        <p:nvSpPr>
          <p:cNvPr id="16" name="标题 1"/>
          <p:cNvSpPr txBox="1"/>
          <p:nvPr/>
        </p:nvSpPr>
        <p:spPr>
          <a:xfrm>
            <a:off x="5392517" y="3722936"/>
            <a:ext cx="1900652" cy="343519"/>
          </a:xfrm>
          <a:prstGeom prst="rect">
            <a:avLst/>
          </a:prstGeom>
        </p:spPr>
        <p:txBody>
          <a:bodyPr vert="horz" lIns="86699" tIns="43349" rIns="86699" bIns="43349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zh-CN" sz="1325" b="1" dirty="0">
                <a:solidFill>
                  <a:srgbClr val="4E473B"/>
                </a:solidFill>
                <a:cs typeface="+mn-ea"/>
                <a:sym typeface="+mn-lt"/>
              </a:rPr>
              <a:t>20%</a:t>
            </a:r>
            <a:endParaRPr lang="zh-CN" altLang="en-US" sz="1325" b="1" dirty="0">
              <a:solidFill>
                <a:srgbClr val="4E473B"/>
              </a:solidFill>
              <a:cs typeface="+mn-ea"/>
              <a:sym typeface="+mn-lt"/>
            </a:endParaRPr>
          </a:p>
        </p:txBody>
      </p:sp>
      <p:sp>
        <p:nvSpPr>
          <p:cNvPr id="17" name="标题 1"/>
          <p:cNvSpPr txBox="1"/>
          <p:nvPr/>
        </p:nvSpPr>
        <p:spPr>
          <a:xfrm>
            <a:off x="5167173" y="3427008"/>
            <a:ext cx="2351342" cy="1399890"/>
          </a:xfrm>
          <a:prstGeom prst="rect">
            <a:avLst/>
          </a:prstGeom>
        </p:spPr>
        <p:txBody>
          <a:bodyPr vert="horz" lIns="86699" tIns="43349" rIns="86699" bIns="43349" rtlCol="0" anchor="ctr">
            <a:noAutofit/>
          </a:bodyPr>
          <a:lstStyle/>
          <a:p>
            <a:pPr lvl="0"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sz="1045" dirty="0">
                <a:solidFill>
                  <a:srgbClr val="4E473B"/>
                </a:solidFill>
                <a:cs typeface="+mn-ea"/>
                <a:sym typeface="+mn-lt"/>
              </a:rPr>
              <a:t>点击此处添加内容</a:t>
            </a:r>
            <a:endParaRPr lang="zh-CN" altLang="en-US" sz="1045" dirty="0">
              <a:solidFill>
                <a:srgbClr val="4E473B"/>
              </a:solidFill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91215" y="3101852"/>
            <a:ext cx="2060592" cy="68596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390712">
            <a:off x="9262152" y="1263513"/>
            <a:ext cx="2451557" cy="1326361"/>
          </a:xfrm>
          <a:prstGeom prst="rect">
            <a:avLst/>
          </a:prstGeom>
        </p:spPr>
      </p:pic>
      <p:sp>
        <p:nvSpPr>
          <p:cNvPr id="20" name="标题 1"/>
          <p:cNvSpPr txBox="1"/>
          <p:nvPr/>
        </p:nvSpPr>
        <p:spPr>
          <a:xfrm>
            <a:off x="9233241" y="2317228"/>
            <a:ext cx="1900652" cy="343519"/>
          </a:xfrm>
          <a:prstGeom prst="rect">
            <a:avLst/>
          </a:prstGeom>
        </p:spPr>
        <p:txBody>
          <a:bodyPr vert="horz" lIns="86699" tIns="43349" rIns="86699" bIns="43349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zh-CN" sz="1325" b="1" dirty="0">
                <a:solidFill>
                  <a:srgbClr val="4E473B"/>
                </a:solidFill>
                <a:cs typeface="+mn-ea"/>
                <a:sym typeface="+mn-lt"/>
              </a:rPr>
              <a:t>20%</a:t>
            </a:r>
            <a:endParaRPr lang="zh-CN" altLang="en-US" sz="1325" b="1" dirty="0">
              <a:solidFill>
                <a:srgbClr val="4E473B"/>
              </a:solidFill>
              <a:cs typeface="+mn-ea"/>
              <a:sym typeface="+mn-lt"/>
            </a:endParaRPr>
          </a:p>
        </p:txBody>
      </p:sp>
      <p:sp>
        <p:nvSpPr>
          <p:cNvPr id="21" name="标题 1"/>
          <p:cNvSpPr txBox="1"/>
          <p:nvPr/>
        </p:nvSpPr>
        <p:spPr>
          <a:xfrm>
            <a:off x="9007897" y="2021300"/>
            <a:ext cx="2351342" cy="1399890"/>
          </a:xfrm>
          <a:prstGeom prst="rect">
            <a:avLst/>
          </a:prstGeom>
        </p:spPr>
        <p:txBody>
          <a:bodyPr vert="horz" lIns="86699" tIns="43349" rIns="86699" bIns="43349" rtlCol="0" anchor="ctr">
            <a:noAutofit/>
          </a:bodyPr>
          <a:lstStyle/>
          <a:p>
            <a:pPr lvl="0"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sz="1045" dirty="0">
                <a:solidFill>
                  <a:srgbClr val="4E473B"/>
                </a:solidFill>
                <a:cs typeface="+mn-ea"/>
                <a:sym typeface="+mn-lt"/>
              </a:rPr>
              <a:t>点击此处添加内容</a:t>
            </a:r>
            <a:endParaRPr lang="zh-CN" altLang="en-US" sz="1045" dirty="0">
              <a:solidFill>
                <a:srgbClr val="4E473B"/>
              </a:solidFill>
              <a:cs typeface="+mn-ea"/>
              <a:sym typeface="+mn-lt"/>
            </a:endParaRPr>
          </a:p>
        </p:txBody>
      </p:sp>
      <p:sp>
        <p:nvSpPr>
          <p:cNvPr id="22" name="标题 1"/>
          <p:cNvSpPr txBox="1"/>
          <p:nvPr/>
        </p:nvSpPr>
        <p:spPr>
          <a:xfrm>
            <a:off x="5392516" y="2340870"/>
            <a:ext cx="1900652" cy="343519"/>
          </a:xfrm>
          <a:prstGeom prst="rect">
            <a:avLst/>
          </a:prstGeom>
        </p:spPr>
        <p:txBody>
          <a:bodyPr vert="horz" lIns="86699" tIns="43349" rIns="86699" bIns="43349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zh-CN" sz="1325" b="1" dirty="0">
                <a:solidFill>
                  <a:srgbClr val="4E473B"/>
                </a:solidFill>
                <a:cs typeface="+mn-ea"/>
                <a:sym typeface="+mn-lt"/>
              </a:rPr>
              <a:t>20%</a:t>
            </a:r>
            <a:endParaRPr lang="zh-CN" altLang="en-US" sz="1325" b="1" dirty="0">
              <a:solidFill>
                <a:srgbClr val="4E473B"/>
              </a:solidFill>
              <a:cs typeface="+mn-ea"/>
              <a:sym typeface="+mn-lt"/>
            </a:endParaRPr>
          </a:p>
        </p:txBody>
      </p:sp>
      <p:sp>
        <p:nvSpPr>
          <p:cNvPr id="23" name="标题 1"/>
          <p:cNvSpPr txBox="1"/>
          <p:nvPr/>
        </p:nvSpPr>
        <p:spPr>
          <a:xfrm>
            <a:off x="5167172" y="2044942"/>
            <a:ext cx="2351342" cy="1399890"/>
          </a:xfrm>
          <a:prstGeom prst="rect">
            <a:avLst/>
          </a:prstGeom>
        </p:spPr>
        <p:txBody>
          <a:bodyPr vert="horz" lIns="86699" tIns="43349" rIns="86699" bIns="43349" rtlCol="0" anchor="ctr">
            <a:noAutofit/>
          </a:bodyPr>
          <a:lstStyle/>
          <a:p>
            <a:pPr lvl="0"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sz="1045" dirty="0">
                <a:solidFill>
                  <a:srgbClr val="4E473B"/>
                </a:solidFill>
                <a:cs typeface="+mn-ea"/>
                <a:sym typeface="+mn-lt"/>
              </a:rPr>
              <a:t>点击此处添加内容</a:t>
            </a:r>
            <a:endParaRPr lang="zh-CN" altLang="en-US" sz="1045" dirty="0">
              <a:solidFill>
                <a:srgbClr val="4E473B"/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7275204" y="1199536"/>
            <a:ext cx="17965" cy="44433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8936448" y="1199536"/>
            <a:ext cx="17965" cy="44433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标题 1"/>
          <p:cNvSpPr txBox="1"/>
          <p:nvPr/>
        </p:nvSpPr>
        <p:spPr>
          <a:xfrm>
            <a:off x="7186312" y="2050411"/>
            <a:ext cx="1900652" cy="343519"/>
          </a:xfrm>
          <a:prstGeom prst="rect">
            <a:avLst/>
          </a:prstGeom>
        </p:spPr>
        <p:txBody>
          <a:bodyPr vert="horz" lIns="86699" tIns="43349" rIns="86699" bIns="43349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CN" altLang="en-US" sz="1325" b="1" dirty="0">
                <a:solidFill>
                  <a:srgbClr val="4E473B"/>
                </a:solidFill>
                <a:cs typeface="+mn-ea"/>
                <a:sym typeface="+mn-lt"/>
              </a:rPr>
              <a:t>点击此处添加标题</a:t>
            </a:r>
            <a:endParaRPr lang="zh-CN" altLang="en-US" sz="1325" b="1" dirty="0">
              <a:solidFill>
                <a:srgbClr val="4E473B"/>
              </a:solidFill>
              <a:cs typeface="+mn-ea"/>
              <a:sym typeface="+mn-lt"/>
            </a:endParaRPr>
          </a:p>
        </p:txBody>
      </p:sp>
      <p:sp>
        <p:nvSpPr>
          <p:cNvPr id="27" name="标题 1"/>
          <p:cNvSpPr txBox="1"/>
          <p:nvPr/>
        </p:nvSpPr>
        <p:spPr>
          <a:xfrm>
            <a:off x="7174288" y="3306402"/>
            <a:ext cx="1900652" cy="343519"/>
          </a:xfrm>
          <a:prstGeom prst="rect">
            <a:avLst/>
          </a:prstGeom>
        </p:spPr>
        <p:txBody>
          <a:bodyPr vert="horz" lIns="86699" tIns="43349" rIns="86699" bIns="43349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CN" altLang="en-US" sz="1325" b="1" dirty="0">
                <a:solidFill>
                  <a:srgbClr val="4E473B"/>
                </a:solidFill>
                <a:cs typeface="+mn-ea"/>
                <a:sym typeface="+mn-lt"/>
              </a:rPr>
              <a:t>点击此处添加标题</a:t>
            </a:r>
            <a:endParaRPr lang="zh-CN" altLang="en-US" sz="1325" b="1" dirty="0">
              <a:solidFill>
                <a:srgbClr val="4E473B"/>
              </a:solidFill>
              <a:cs typeface="+mn-ea"/>
              <a:sym typeface="+mn-lt"/>
            </a:endParaRPr>
          </a:p>
        </p:txBody>
      </p:sp>
      <p:sp>
        <p:nvSpPr>
          <p:cNvPr id="28" name="标题 1"/>
          <p:cNvSpPr txBox="1"/>
          <p:nvPr/>
        </p:nvSpPr>
        <p:spPr>
          <a:xfrm>
            <a:off x="7199415" y="4629894"/>
            <a:ext cx="1900652" cy="343519"/>
          </a:xfrm>
          <a:prstGeom prst="rect">
            <a:avLst/>
          </a:prstGeom>
        </p:spPr>
        <p:txBody>
          <a:bodyPr vert="horz" lIns="86699" tIns="43349" rIns="86699" bIns="43349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CN" altLang="en-US" sz="1325" b="1" dirty="0">
                <a:solidFill>
                  <a:srgbClr val="4E473B"/>
                </a:solidFill>
                <a:cs typeface="+mn-ea"/>
                <a:sym typeface="+mn-lt"/>
              </a:rPr>
              <a:t>点击此处添加标题</a:t>
            </a:r>
            <a:endParaRPr lang="zh-CN" altLang="en-US" sz="1325" b="1" dirty="0">
              <a:solidFill>
                <a:srgbClr val="4E473B"/>
              </a:solidFill>
              <a:cs typeface="+mn-ea"/>
              <a:sym typeface="+mn-lt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-13297" y="5044571"/>
            <a:ext cx="12205298" cy="1901702"/>
          </a:xfrm>
          <a:custGeom>
            <a:avLst/>
            <a:gdLst>
              <a:gd name="connsiteX0" fmla="*/ 90073 w 12729671"/>
              <a:gd name="connsiteY0" fmla="*/ 1899858 h 2005701"/>
              <a:gd name="connsiteX1" fmla="*/ 71023 w 12729671"/>
              <a:gd name="connsiteY1" fmla="*/ 1842708 h 2005701"/>
              <a:gd name="connsiteX2" fmla="*/ 871123 w 12729671"/>
              <a:gd name="connsiteY2" fmla="*/ 356808 h 2005701"/>
              <a:gd name="connsiteX3" fmla="*/ 1404523 w 12729671"/>
              <a:gd name="connsiteY3" fmla="*/ 52008 h 2005701"/>
              <a:gd name="connsiteX4" fmla="*/ 3690523 w 12729671"/>
              <a:gd name="connsiteY4" fmla="*/ 52008 h 2005701"/>
              <a:gd name="connsiteX5" fmla="*/ 5405023 w 12729671"/>
              <a:gd name="connsiteY5" fmla="*/ 566358 h 2005701"/>
              <a:gd name="connsiteX6" fmla="*/ 9634123 w 12729671"/>
              <a:gd name="connsiteY6" fmla="*/ 1004508 h 2005701"/>
              <a:gd name="connsiteX7" fmla="*/ 12472573 w 12729671"/>
              <a:gd name="connsiteY7" fmla="*/ 1785558 h 2005701"/>
              <a:gd name="connsiteX8" fmla="*/ 12624973 w 12729671"/>
              <a:gd name="connsiteY8" fmla="*/ 1995108 h 2005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29671" h="2005701">
                <a:moveTo>
                  <a:pt x="90073" y="1899858"/>
                </a:moveTo>
                <a:cubicBezTo>
                  <a:pt x="15460" y="1999870"/>
                  <a:pt x="-59152" y="2099883"/>
                  <a:pt x="71023" y="1842708"/>
                </a:cubicBezTo>
                <a:cubicBezTo>
                  <a:pt x="201198" y="1585533"/>
                  <a:pt x="648873" y="655258"/>
                  <a:pt x="871123" y="356808"/>
                </a:cubicBezTo>
                <a:cubicBezTo>
                  <a:pt x="1093373" y="58358"/>
                  <a:pt x="934623" y="102808"/>
                  <a:pt x="1404523" y="52008"/>
                </a:cubicBezTo>
                <a:cubicBezTo>
                  <a:pt x="1874423" y="1208"/>
                  <a:pt x="3023773" y="-33717"/>
                  <a:pt x="3690523" y="52008"/>
                </a:cubicBezTo>
                <a:cubicBezTo>
                  <a:pt x="4357273" y="137733"/>
                  <a:pt x="4414423" y="407608"/>
                  <a:pt x="5405023" y="566358"/>
                </a:cubicBezTo>
                <a:cubicBezTo>
                  <a:pt x="6395623" y="725108"/>
                  <a:pt x="8456198" y="801308"/>
                  <a:pt x="9634123" y="1004508"/>
                </a:cubicBezTo>
                <a:cubicBezTo>
                  <a:pt x="10812048" y="1207708"/>
                  <a:pt x="11974098" y="1620458"/>
                  <a:pt x="12472573" y="1785558"/>
                </a:cubicBezTo>
                <a:cubicBezTo>
                  <a:pt x="12971048" y="1950658"/>
                  <a:pt x="12583698" y="1976058"/>
                  <a:pt x="12624973" y="1995108"/>
                </a:cubicBezTo>
              </a:path>
            </a:pathLst>
          </a:custGeom>
          <a:noFill/>
          <a:ln w="762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" grpId="0"/>
      <p:bldP spid="6" grpId="0" build="p"/>
      <p:bldP spid="8" grpId="0"/>
      <p:bldP spid="9" grpId="0"/>
      <p:bldP spid="10" grpId="0"/>
      <p:bldP spid="11" grpId="0"/>
      <p:bldP spid="14" grpId="0"/>
      <p:bldP spid="15" grpId="0"/>
      <p:bldP spid="16" grpId="0"/>
      <p:bldP spid="17" grpId="0"/>
      <p:bldP spid="20" grpId="0"/>
      <p:bldP spid="21" grpId="0"/>
      <p:bldP spid="22" grpId="0"/>
      <p:bldP spid="23" grpId="0"/>
      <p:bldP spid="26" grpId="0"/>
      <p:bldP spid="27" grpId="0"/>
      <p:bldP spid="28" grpId="0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16829" y="1134167"/>
            <a:ext cx="4157299" cy="305324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281397" y="4424427"/>
            <a:ext cx="2911064" cy="1638669"/>
            <a:chOff x="3573286" y="4179498"/>
            <a:chExt cx="4068485" cy="1638669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573286" y="4179498"/>
              <a:ext cx="864345" cy="907427"/>
            </a:xfrm>
            <a:prstGeom prst="rect">
              <a:avLst/>
            </a:prstGeom>
          </p:spPr>
        </p:pic>
        <p:grpSp>
          <p:nvGrpSpPr>
            <p:cNvPr id="5" name="组合 4"/>
            <p:cNvGrpSpPr/>
            <p:nvPr/>
          </p:nvGrpSpPr>
          <p:grpSpPr>
            <a:xfrm>
              <a:off x="4437631" y="4351559"/>
              <a:ext cx="3204140" cy="1466608"/>
              <a:chOff x="2246012" y="2030701"/>
              <a:chExt cx="2690448" cy="1466608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2246012" y="2030701"/>
                <a:ext cx="2484339" cy="369332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请输入你的题目</a:t>
                </a:r>
                <a:endPara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2246012" y="2389313"/>
                <a:ext cx="2690448" cy="110799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请在此处添加详细描述文本，尽量与标题文本语言风格相符合，语言描述尽标题文本语言风格相符合，语言描述尽量简洁生</a:t>
                </a:r>
                <a:endPara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4869738" y="4419784"/>
            <a:ext cx="3086100" cy="1638669"/>
            <a:chOff x="3573286" y="4179498"/>
            <a:chExt cx="4313114" cy="1638669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573286" y="4179498"/>
              <a:ext cx="864345" cy="907427"/>
            </a:xfrm>
            <a:prstGeom prst="rect">
              <a:avLst/>
            </a:prstGeom>
          </p:spPr>
        </p:pic>
        <p:grpSp>
          <p:nvGrpSpPr>
            <p:cNvPr id="10" name="组合 9"/>
            <p:cNvGrpSpPr/>
            <p:nvPr/>
          </p:nvGrpSpPr>
          <p:grpSpPr>
            <a:xfrm>
              <a:off x="4437631" y="4351559"/>
              <a:ext cx="3448769" cy="1466608"/>
              <a:chOff x="2246012" y="2030701"/>
              <a:chExt cx="2895858" cy="1466608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2246012" y="2030701"/>
                <a:ext cx="2895858" cy="369332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请输入你的题目</a:t>
                </a:r>
                <a:endPara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2246012" y="2389313"/>
                <a:ext cx="2690448" cy="110799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请在此处添加详细描述文本，尽量与标题文本语言风格相符合，语言描述尽标题文本语言风格相符合，语言描述尽量简洁生</a:t>
                </a:r>
                <a:endPara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8131470" y="4273443"/>
            <a:ext cx="3052057" cy="1638669"/>
            <a:chOff x="3573286" y="4179498"/>
            <a:chExt cx="4068485" cy="1638669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3573286" y="4179498"/>
              <a:ext cx="864345" cy="907427"/>
            </a:xfrm>
            <a:prstGeom prst="rect">
              <a:avLst/>
            </a:prstGeom>
          </p:spPr>
        </p:pic>
        <p:grpSp>
          <p:nvGrpSpPr>
            <p:cNvPr id="15" name="组合 14"/>
            <p:cNvGrpSpPr/>
            <p:nvPr/>
          </p:nvGrpSpPr>
          <p:grpSpPr>
            <a:xfrm>
              <a:off x="4437630" y="4351559"/>
              <a:ext cx="3204141" cy="1466608"/>
              <a:chOff x="2246011" y="2030701"/>
              <a:chExt cx="2690449" cy="1466608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2246011" y="2030701"/>
                <a:ext cx="2290086" cy="369332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请输入你的题目</a:t>
                </a:r>
                <a:endPara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2246012" y="2389313"/>
                <a:ext cx="2690448" cy="110799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请在此处添加详细描述文本，尽量与标题文本语言风格相符合，语言描述尽标题文本语言风格相符合，语言描述尽量简洁生</a:t>
                </a:r>
                <a:endPara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0">
        <p14:warp/>
      </p:transition>
    </mc:Choice>
    <mc:Fallback>
      <p:transition spd="slow" advTm="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2744003" y="3945699"/>
            <a:ext cx="6135668" cy="363403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1171" y="1603331"/>
            <a:ext cx="4445665" cy="5353539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686577" y="1694515"/>
            <a:ext cx="4462818" cy="720000"/>
            <a:chOff x="6100549" y="1719617"/>
            <a:chExt cx="4462818" cy="720000"/>
          </a:xfrm>
        </p:grpSpPr>
        <p:sp>
          <p:nvSpPr>
            <p:cNvPr id="7" name="圆角矩形 6"/>
            <p:cNvSpPr/>
            <p:nvPr/>
          </p:nvSpPr>
          <p:spPr>
            <a:xfrm>
              <a:off x="6100549" y="1719617"/>
              <a:ext cx="4462818" cy="720000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6236186" y="1747753"/>
              <a:ext cx="648000" cy="64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310979" y="1785002"/>
              <a:ext cx="5322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rgbClr val="22385C"/>
                  </a:solidFill>
                  <a:cs typeface="+mn-ea"/>
                  <a:sym typeface="+mn-lt"/>
                </a:rPr>
                <a:t>4</a:t>
              </a:r>
              <a:endParaRPr lang="zh-CN" altLang="en-US" sz="3600" dirty="0">
                <a:solidFill>
                  <a:srgbClr val="22385C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028598" y="1785002"/>
              <a:ext cx="33709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TextBox 18"/>
          <p:cNvSpPr txBox="1"/>
          <p:nvPr/>
        </p:nvSpPr>
        <p:spPr>
          <a:xfrm>
            <a:off x="4966836" y="2574475"/>
            <a:ext cx="5826112" cy="145001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15" dirty="0">
                <a:cs typeface="+mn-ea"/>
                <a:sym typeface="+mn-lt"/>
              </a:rPr>
              <a:t>Summer a lot of things began to trivial for </a:t>
            </a:r>
            <a:r>
              <a:rPr lang="en-US" altLang="zh-CN" sz="1515" dirty="0" err="1">
                <a:cs typeface="+mn-ea"/>
                <a:sym typeface="+mn-lt"/>
              </a:rPr>
              <a:t>examplSummer</a:t>
            </a:r>
            <a:r>
              <a:rPr lang="en-US" altLang="zh-CN" sz="1515" dirty="0">
                <a:cs typeface="+mn-ea"/>
                <a:sym typeface="+mn-lt"/>
              </a:rPr>
              <a:t> a lot of things began to trivial for </a:t>
            </a:r>
            <a:r>
              <a:rPr lang="en-US" altLang="zh-CN" sz="1515" dirty="0" err="1">
                <a:cs typeface="+mn-ea"/>
                <a:sym typeface="+mn-lt"/>
              </a:rPr>
              <a:t>examplSummer</a:t>
            </a:r>
            <a:r>
              <a:rPr lang="en-US" altLang="zh-CN" sz="1515" dirty="0">
                <a:cs typeface="+mn-ea"/>
                <a:sym typeface="+mn-lt"/>
              </a:rPr>
              <a:t> a lot of things began to trivial for example</a:t>
            </a:r>
            <a:endParaRPr lang="zh-CN" altLang="en-US" sz="1515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515" dirty="0">
                <a:cs typeface="+mn-ea"/>
                <a:sym typeface="+mn-lt"/>
              </a:rPr>
              <a:t>e</a:t>
            </a:r>
            <a:endParaRPr lang="zh-CN" altLang="en-US" sz="1515" dirty="0"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617702" y="-214109"/>
            <a:ext cx="2574298" cy="3213307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61125" y="2685485"/>
            <a:ext cx="4531352" cy="417251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814864" y="2829175"/>
            <a:ext cx="3642838" cy="1062410"/>
            <a:chOff x="1680277" y="1353671"/>
            <a:chExt cx="3642838" cy="106241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680277" y="1353671"/>
              <a:ext cx="651404" cy="699961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2331681" y="1499807"/>
              <a:ext cx="2991434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331679" y="1845797"/>
              <a:ext cx="2991434" cy="57028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请在此处添加详细描述文本，尽量与标题文本语言风格相符合，语言描述尽标题文本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653642" y="1492643"/>
            <a:ext cx="3642838" cy="1062410"/>
            <a:chOff x="1680277" y="1353671"/>
            <a:chExt cx="3642838" cy="106241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680277" y="1353671"/>
              <a:ext cx="651404" cy="699961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2331681" y="1499807"/>
              <a:ext cx="2991434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331679" y="1845797"/>
              <a:ext cx="2991434" cy="57028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请在此处添加详细描述文本，尽量与标题文本语言风格相符合，语言描述尽标题文本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966777" y="3431402"/>
            <a:ext cx="3642838" cy="1062410"/>
            <a:chOff x="1680277" y="1353671"/>
            <a:chExt cx="3642838" cy="106241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680277" y="1353671"/>
              <a:ext cx="651404" cy="699961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2331681" y="1499807"/>
              <a:ext cx="2991434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331679" y="1845797"/>
              <a:ext cx="2991434" cy="57028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请在此处添加详细描述文本，尽量与标题文本语言风格相符合，语言描述尽标题文本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newsflash/>
      </p:transition>
    </mc:Choice>
    <mc:Fallback>
      <p:transition spd="slow" advTm="0"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799700" y="188"/>
            <a:ext cx="8607765" cy="6857624"/>
          </a:xfrm>
          <a:prstGeom prst="rect">
            <a:avLst/>
          </a:prstGeom>
        </p:spPr>
      </p:pic>
      <p:sp>
        <p:nvSpPr>
          <p:cNvPr id="4" name="TextBox 18"/>
          <p:cNvSpPr txBox="1"/>
          <p:nvPr/>
        </p:nvSpPr>
        <p:spPr>
          <a:xfrm>
            <a:off x="1716092" y="1380773"/>
            <a:ext cx="4661263" cy="110030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15" dirty="0">
                <a:solidFill>
                  <a:schemeClr val="accent1"/>
                </a:solidFill>
                <a:cs typeface="+mn-ea"/>
                <a:sym typeface="+mn-lt"/>
              </a:rPr>
              <a:t>Summer a lot of things began to trivial for example, I hide in behind the morning in a hurry to eat text, breathed life back to the story, then</a:t>
            </a:r>
            <a:endParaRPr lang="zh-CN" altLang="en-US" sz="151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" name="TextBox 19"/>
          <p:cNvSpPr txBox="1"/>
          <p:nvPr/>
        </p:nvSpPr>
        <p:spPr>
          <a:xfrm>
            <a:off x="1736342" y="878098"/>
            <a:ext cx="3138518" cy="500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55" dirty="0">
                <a:solidFill>
                  <a:schemeClr val="accent1"/>
                </a:solidFill>
                <a:cs typeface="+mn-ea"/>
                <a:sym typeface="+mn-lt"/>
              </a:rPr>
              <a:t>这里输入文字标题</a:t>
            </a:r>
            <a:endParaRPr lang="zh-CN" altLang="en-US" sz="265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9" name="新疆"/>
          <p:cNvSpPr>
            <a:spLocks noChangeArrowheads="1"/>
          </p:cNvSpPr>
          <p:nvPr/>
        </p:nvSpPr>
        <p:spPr bwMode="auto">
          <a:xfrm>
            <a:off x="1155979" y="1096641"/>
            <a:ext cx="438009" cy="331141"/>
          </a:xfrm>
          <a:custGeom>
            <a:avLst/>
            <a:gdLst>
              <a:gd name="T0" fmla="*/ 2147483647 w 1304"/>
              <a:gd name="T1" fmla="*/ 2147483647 h 986"/>
              <a:gd name="T2" fmla="*/ 2147483647 w 1304"/>
              <a:gd name="T3" fmla="*/ 2147483647 h 986"/>
              <a:gd name="T4" fmla="*/ 2147483647 w 1304"/>
              <a:gd name="T5" fmla="*/ 2147483647 h 986"/>
              <a:gd name="T6" fmla="*/ 2147483647 w 1304"/>
              <a:gd name="T7" fmla="*/ 2147483647 h 986"/>
              <a:gd name="T8" fmla="*/ 2147483647 w 1304"/>
              <a:gd name="T9" fmla="*/ 2147483647 h 986"/>
              <a:gd name="T10" fmla="*/ 2147483647 w 1304"/>
              <a:gd name="T11" fmla="*/ 2147483647 h 986"/>
              <a:gd name="T12" fmla="*/ 2147483647 w 1304"/>
              <a:gd name="T13" fmla="*/ 2147483647 h 986"/>
              <a:gd name="T14" fmla="*/ 2147483647 w 1304"/>
              <a:gd name="T15" fmla="*/ 2147483647 h 986"/>
              <a:gd name="T16" fmla="*/ 2147483647 w 1304"/>
              <a:gd name="T17" fmla="*/ 2147483647 h 986"/>
              <a:gd name="T18" fmla="*/ 2147483647 w 1304"/>
              <a:gd name="T19" fmla="*/ 2147483647 h 986"/>
              <a:gd name="T20" fmla="*/ 2147483647 w 1304"/>
              <a:gd name="T21" fmla="*/ 2147483647 h 986"/>
              <a:gd name="T22" fmla="*/ 2147483647 w 1304"/>
              <a:gd name="T23" fmla="*/ 2147483647 h 986"/>
              <a:gd name="T24" fmla="*/ 2147483647 w 1304"/>
              <a:gd name="T25" fmla="*/ 2147483647 h 986"/>
              <a:gd name="T26" fmla="*/ 2147483647 w 1304"/>
              <a:gd name="T27" fmla="*/ 2147483647 h 986"/>
              <a:gd name="T28" fmla="*/ 2147483647 w 1304"/>
              <a:gd name="T29" fmla="*/ 2147483647 h 986"/>
              <a:gd name="T30" fmla="*/ 2147483647 w 1304"/>
              <a:gd name="T31" fmla="*/ 2147483647 h 986"/>
              <a:gd name="T32" fmla="*/ 2147483647 w 1304"/>
              <a:gd name="T33" fmla="*/ 2147483647 h 986"/>
              <a:gd name="T34" fmla="*/ 2147483647 w 1304"/>
              <a:gd name="T35" fmla="*/ 2147483647 h 986"/>
              <a:gd name="T36" fmla="*/ 2147483647 w 1304"/>
              <a:gd name="T37" fmla="*/ 2147483647 h 986"/>
              <a:gd name="T38" fmla="*/ 2147483647 w 1304"/>
              <a:gd name="T39" fmla="*/ 2147483647 h 986"/>
              <a:gd name="T40" fmla="*/ 2147483647 w 1304"/>
              <a:gd name="T41" fmla="*/ 2147483647 h 986"/>
              <a:gd name="T42" fmla="*/ 2147483647 w 1304"/>
              <a:gd name="T43" fmla="*/ 2147483647 h 986"/>
              <a:gd name="T44" fmla="*/ 2147483647 w 1304"/>
              <a:gd name="T45" fmla="*/ 2147483647 h 986"/>
              <a:gd name="T46" fmla="*/ 2147483647 w 1304"/>
              <a:gd name="T47" fmla="*/ 2147483647 h 986"/>
              <a:gd name="T48" fmla="*/ 2147483647 w 1304"/>
              <a:gd name="T49" fmla="*/ 2147483647 h 986"/>
              <a:gd name="T50" fmla="*/ 2147483647 w 1304"/>
              <a:gd name="T51" fmla="*/ 2147483647 h 986"/>
              <a:gd name="T52" fmla="*/ 2147483647 w 1304"/>
              <a:gd name="T53" fmla="*/ 2147483647 h 986"/>
              <a:gd name="T54" fmla="*/ 2147483647 w 1304"/>
              <a:gd name="T55" fmla="*/ 2147483647 h 986"/>
              <a:gd name="T56" fmla="*/ 2147483647 w 1304"/>
              <a:gd name="T57" fmla="*/ 2147483647 h 986"/>
              <a:gd name="T58" fmla="*/ 2147483647 w 1304"/>
              <a:gd name="T59" fmla="*/ 2147483647 h 986"/>
              <a:gd name="T60" fmla="*/ 2147483647 w 1304"/>
              <a:gd name="T61" fmla="*/ 2147483647 h 986"/>
              <a:gd name="T62" fmla="*/ 2147483647 w 1304"/>
              <a:gd name="T63" fmla="*/ 2147483647 h 986"/>
              <a:gd name="T64" fmla="*/ 2147483647 w 1304"/>
              <a:gd name="T65" fmla="*/ 2147483647 h 986"/>
              <a:gd name="T66" fmla="*/ 2147483647 w 1304"/>
              <a:gd name="T67" fmla="*/ 2147483647 h 986"/>
              <a:gd name="T68" fmla="*/ 2147483647 w 1304"/>
              <a:gd name="T69" fmla="*/ 2147483647 h 986"/>
              <a:gd name="T70" fmla="*/ 2147483647 w 1304"/>
              <a:gd name="T71" fmla="*/ 2147483647 h 986"/>
              <a:gd name="T72" fmla="*/ 2147483647 w 1304"/>
              <a:gd name="T73" fmla="*/ 2147483647 h 986"/>
              <a:gd name="T74" fmla="*/ 2147483647 w 1304"/>
              <a:gd name="T75" fmla="*/ 2147483647 h 986"/>
              <a:gd name="T76" fmla="*/ 2147483647 w 1304"/>
              <a:gd name="T77" fmla="*/ 2147483647 h 986"/>
              <a:gd name="T78" fmla="*/ 2147483647 w 1304"/>
              <a:gd name="T79" fmla="*/ 2147483647 h 986"/>
              <a:gd name="T80" fmla="*/ 2147483647 w 1304"/>
              <a:gd name="T81" fmla="*/ 2147483647 h 986"/>
              <a:gd name="T82" fmla="*/ 2147483647 w 1304"/>
              <a:gd name="T83" fmla="*/ 2147483647 h 986"/>
              <a:gd name="T84" fmla="*/ 2147483647 w 1304"/>
              <a:gd name="T85" fmla="*/ 2147483647 h 986"/>
              <a:gd name="T86" fmla="*/ 2147483647 w 1304"/>
              <a:gd name="T87" fmla="*/ 2147483647 h 986"/>
              <a:gd name="T88" fmla="*/ 2147483647 w 1304"/>
              <a:gd name="T89" fmla="*/ 2147483647 h 986"/>
              <a:gd name="T90" fmla="*/ 2147483647 w 1304"/>
              <a:gd name="T91" fmla="*/ 2147483647 h 986"/>
              <a:gd name="T92" fmla="*/ 2147483647 w 1304"/>
              <a:gd name="T93" fmla="*/ 2147483647 h 986"/>
              <a:gd name="T94" fmla="*/ 2147483647 w 1304"/>
              <a:gd name="T95" fmla="*/ 2147483647 h 986"/>
              <a:gd name="T96" fmla="*/ 2147483647 w 1304"/>
              <a:gd name="T97" fmla="*/ 2147483647 h 986"/>
              <a:gd name="T98" fmla="*/ 2147483647 w 1304"/>
              <a:gd name="T99" fmla="*/ 2147483647 h 986"/>
              <a:gd name="T100" fmla="*/ 2147483647 w 1304"/>
              <a:gd name="T101" fmla="*/ 2147483647 h 986"/>
              <a:gd name="T102" fmla="*/ 2147483647 w 1304"/>
              <a:gd name="T103" fmla="*/ 2147483647 h 986"/>
              <a:gd name="T104" fmla="*/ 2147483647 w 1304"/>
              <a:gd name="T105" fmla="*/ 2147483647 h 986"/>
              <a:gd name="T106" fmla="*/ 2147483647 w 1304"/>
              <a:gd name="T107" fmla="*/ 2147483647 h 986"/>
              <a:gd name="T108" fmla="*/ 2147483647 w 1304"/>
              <a:gd name="T109" fmla="*/ 2147483647 h 986"/>
              <a:gd name="T110" fmla="*/ 2147483647 w 1304"/>
              <a:gd name="T111" fmla="*/ 2147483647 h 986"/>
              <a:gd name="T112" fmla="*/ 2147483647 w 1304"/>
              <a:gd name="T113" fmla="*/ 2147483647 h 986"/>
              <a:gd name="T114" fmla="*/ 2147483647 w 1304"/>
              <a:gd name="T115" fmla="*/ 2147483647 h 98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304"/>
              <a:gd name="T175" fmla="*/ 0 h 986"/>
              <a:gd name="T176" fmla="*/ 1304 w 1304"/>
              <a:gd name="T177" fmla="*/ 986 h 98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304" h="986">
                <a:moveTo>
                  <a:pt x="1302" y="530"/>
                </a:moveTo>
                <a:lnTo>
                  <a:pt x="1304" y="530"/>
                </a:lnTo>
                <a:lnTo>
                  <a:pt x="1304" y="528"/>
                </a:lnTo>
                <a:lnTo>
                  <a:pt x="1278" y="456"/>
                </a:lnTo>
                <a:lnTo>
                  <a:pt x="1262" y="444"/>
                </a:lnTo>
                <a:lnTo>
                  <a:pt x="1262" y="442"/>
                </a:lnTo>
                <a:lnTo>
                  <a:pt x="1258" y="412"/>
                </a:lnTo>
                <a:lnTo>
                  <a:pt x="1226" y="408"/>
                </a:lnTo>
                <a:lnTo>
                  <a:pt x="1224" y="408"/>
                </a:lnTo>
                <a:lnTo>
                  <a:pt x="1222" y="408"/>
                </a:lnTo>
                <a:lnTo>
                  <a:pt x="1222" y="406"/>
                </a:lnTo>
                <a:lnTo>
                  <a:pt x="1222" y="404"/>
                </a:lnTo>
                <a:lnTo>
                  <a:pt x="1218" y="396"/>
                </a:lnTo>
                <a:lnTo>
                  <a:pt x="1212" y="386"/>
                </a:lnTo>
                <a:lnTo>
                  <a:pt x="1202" y="378"/>
                </a:lnTo>
                <a:lnTo>
                  <a:pt x="1192" y="368"/>
                </a:lnTo>
                <a:lnTo>
                  <a:pt x="1178" y="360"/>
                </a:lnTo>
                <a:lnTo>
                  <a:pt x="1166" y="354"/>
                </a:lnTo>
                <a:lnTo>
                  <a:pt x="1152" y="346"/>
                </a:lnTo>
                <a:lnTo>
                  <a:pt x="1140" y="340"/>
                </a:lnTo>
                <a:lnTo>
                  <a:pt x="1116" y="336"/>
                </a:lnTo>
                <a:lnTo>
                  <a:pt x="1084" y="334"/>
                </a:lnTo>
                <a:lnTo>
                  <a:pt x="1042" y="332"/>
                </a:lnTo>
                <a:lnTo>
                  <a:pt x="1040" y="332"/>
                </a:lnTo>
                <a:lnTo>
                  <a:pt x="1032" y="320"/>
                </a:lnTo>
                <a:lnTo>
                  <a:pt x="1028" y="310"/>
                </a:lnTo>
                <a:lnTo>
                  <a:pt x="1026" y="300"/>
                </a:lnTo>
                <a:lnTo>
                  <a:pt x="1028" y="288"/>
                </a:lnTo>
                <a:lnTo>
                  <a:pt x="1034" y="272"/>
                </a:lnTo>
                <a:lnTo>
                  <a:pt x="1044" y="246"/>
                </a:lnTo>
                <a:lnTo>
                  <a:pt x="1058" y="214"/>
                </a:lnTo>
                <a:lnTo>
                  <a:pt x="1048" y="180"/>
                </a:lnTo>
                <a:lnTo>
                  <a:pt x="1036" y="124"/>
                </a:lnTo>
                <a:lnTo>
                  <a:pt x="1032" y="118"/>
                </a:lnTo>
                <a:lnTo>
                  <a:pt x="1024" y="112"/>
                </a:lnTo>
                <a:lnTo>
                  <a:pt x="1012" y="106"/>
                </a:lnTo>
                <a:lnTo>
                  <a:pt x="996" y="100"/>
                </a:lnTo>
                <a:lnTo>
                  <a:pt x="990" y="98"/>
                </a:lnTo>
                <a:lnTo>
                  <a:pt x="982" y="94"/>
                </a:lnTo>
                <a:lnTo>
                  <a:pt x="976" y="90"/>
                </a:lnTo>
                <a:lnTo>
                  <a:pt x="970" y="86"/>
                </a:lnTo>
                <a:lnTo>
                  <a:pt x="966" y="80"/>
                </a:lnTo>
                <a:lnTo>
                  <a:pt x="964" y="74"/>
                </a:lnTo>
                <a:lnTo>
                  <a:pt x="960" y="68"/>
                </a:lnTo>
                <a:lnTo>
                  <a:pt x="954" y="60"/>
                </a:lnTo>
                <a:lnTo>
                  <a:pt x="948" y="54"/>
                </a:lnTo>
                <a:lnTo>
                  <a:pt x="940" y="50"/>
                </a:lnTo>
                <a:lnTo>
                  <a:pt x="938" y="50"/>
                </a:lnTo>
                <a:lnTo>
                  <a:pt x="938" y="48"/>
                </a:lnTo>
                <a:lnTo>
                  <a:pt x="928" y="0"/>
                </a:lnTo>
                <a:lnTo>
                  <a:pt x="890" y="4"/>
                </a:lnTo>
                <a:lnTo>
                  <a:pt x="886" y="14"/>
                </a:lnTo>
                <a:lnTo>
                  <a:pt x="882" y="24"/>
                </a:lnTo>
                <a:lnTo>
                  <a:pt x="878" y="32"/>
                </a:lnTo>
                <a:lnTo>
                  <a:pt x="876" y="36"/>
                </a:lnTo>
                <a:lnTo>
                  <a:pt x="870" y="38"/>
                </a:lnTo>
                <a:lnTo>
                  <a:pt x="846" y="46"/>
                </a:lnTo>
                <a:lnTo>
                  <a:pt x="828" y="56"/>
                </a:lnTo>
                <a:lnTo>
                  <a:pt x="822" y="60"/>
                </a:lnTo>
                <a:lnTo>
                  <a:pt x="816" y="66"/>
                </a:lnTo>
                <a:lnTo>
                  <a:pt x="814" y="74"/>
                </a:lnTo>
                <a:lnTo>
                  <a:pt x="810" y="92"/>
                </a:lnTo>
                <a:lnTo>
                  <a:pt x="806" y="110"/>
                </a:lnTo>
                <a:lnTo>
                  <a:pt x="802" y="122"/>
                </a:lnTo>
                <a:lnTo>
                  <a:pt x="798" y="130"/>
                </a:lnTo>
                <a:lnTo>
                  <a:pt x="792" y="136"/>
                </a:lnTo>
                <a:lnTo>
                  <a:pt x="786" y="142"/>
                </a:lnTo>
                <a:lnTo>
                  <a:pt x="778" y="144"/>
                </a:lnTo>
                <a:lnTo>
                  <a:pt x="770" y="146"/>
                </a:lnTo>
                <a:lnTo>
                  <a:pt x="760" y="146"/>
                </a:lnTo>
                <a:lnTo>
                  <a:pt x="750" y="144"/>
                </a:lnTo>
                <a:lnTo>
                  <a:pt x="738" y="140"/>
                </a:lnTo>
                <a:lnTo>
                  <a:pt x="724" y="134"/>
                </a:lnTo>
                <a:lnTo>
                  <a:pt x="708" y="126"/>
                </a:lnTo>
                <a:lnTo>
                  <a:pt x="674" y="104"/>
                </a:lnTo>
                <a:lnTo>
                  <a:pt x="608" y="188"/>
                </a:lnTo>
                <a:lnTo>
                  <a:pt x="616" y="224"/>
                </a:lnTo>
                <a:lnTo>
                  <a:pt x="618" y="224"/>
                </a:lnTo>
                <a:lnTo>
                  <a:pt x="616" y="226"/>
                </a:lnTo>
                <a:lnTo>
                  <a:pt x="610" y="232"/>
                </a:lnTo>
                <a:lnTo>
                  <a:pt x="602" y="236"/>
                </a:lnTo>
                <a:lnTo>
                  <a:pt x="598" y="236"/>
                </a:lnTo>
                <a:lnTo>
                  <a:pt x="594" y="234"/>
                </a:lnTo>
                <a:lnTo>
                  <a:pt x="582" y="230"/>
                </a:lnTo>
                <a:lnTo>
                  <a:pt x="576" y="226"/>
                </a:lnTo>
                <a:lnTo>
                  <a:pt x="564" y="224"/>
                </a:lnTo>
                <a:lnTo>
                  <a:pt x="548" y="220"/>
                </a:lnTo>
                <a:lnTo>
                  <a:pt x="528" y="220"/>
                </a:lnTo>
                <a:lnTo>
                  <a:pt x="514" y="218"/>
                </a:lnTo>
                <a:lnTo>
                  <a:pt x="494" y="216"/>
                </a:lnTo>
                <a:lnTo>
                  <a:pt x="474" y="220"/>
                </a:lnTo>
                <a:lnTo>
                  <a:pt x="482" y="234"/>
                </a:lnTo>
                <a:lnTo>
                  <a:pt x="492" y="248"/>
                </a:lnTo>
                <a:lnTo>
                  <a:pt x="494" y="252"/>
                </a:lnTo>
                <a:lnTo>
                  <a:pt x="494" y="256"/>
                </a:lnTo>
                <a:lnTo>
                  <a:pt x="484" y="308"/>
                </a:lnTo>
                <a:lnTo>
                  <a:pt x="488" y="336"/>
                </a:lnTo>
                <a:lnTo>
                  <a:pt x="490" y="336"/>
                </a:lnTo>
                <a:lnTo>
                  <a:pt x="488" y="336"/>
                </a:lnTo>
                <a:lnTo>
                  <a:pt x="472" y="388"/>
                </a:lnTo>
                <a:lnTo>
                  <a:pt x="470" y="394"/>
                </a:lnTo>
                <a:lnTo>
                  <a:pt x="468" y="396"/>
                </a:lnTo>
                <a:lnTo>
                  <a:pt x="466" y="396"/>
                </a:lnTo>
                <a:lnTo>
                  <a:pt x="466" y="394"/>
                </a:lnTo>
                <a:lnTo>
                  <a:pt x="464" y="390"/>
                </a:lnTo>
                <a:lnTo>
                  <a:pt x="460" y="384"/>
                </a:lnTo>
                <a:lnTo>
                  <a:pt x="460" y="382"/>
                </a:lnTo>
                <a:lnTo>
                  <a:pt x="458" y="382"/>
                </a:lnTo>
                <a:lnTo>
                  <a:pt x="454" y="384"/>
                </a:lnTo>
                <a:lnTo>
                  <a:pt x="452" y="392"/>
                </a:lnTo>
                <a:lnTo>
                  <a:pt x="450" y="404"/>
                </a:lnTo>
                <a:lnTo>
                  <a:pt x="444" y="414"/>
                </a:lnTo>
                <a:lnTo>
                  <a:pt x="436" y="422"/>
                </a:lnTo>
                <a:lnTo>
                  <a:pt x="426" y="432"/>
                </a:lnTo>
                <a:lnTo>
                  <a:pt x="412" y="444"/>
                </a:lnTo>
                <a:lnTo>
                  <a:pt x="406" y="448"/>
                </a:lnTo>
                <a:lnTo>
                  <a:pt x="404" y="448"/>
                </a:lnTo>
                <a:lnTo>
                  <a:pt x="352" y="448"/>
                </a:lnTo>
                <a:lnTo>
                  <a:pt x="332" y="468"/>
                </a:lnTo>
                <a:lnTo>
                  <a:pt x="330" y="468"/>
                </a:lnTo>
                <a:lnTo>
                  <a:pt x="274" y="460"/>
                </a:lnTo>
                <a:lnTo>
                  <a:pt x="268" y="466"/>
                </a:lnTo>
                <a:lnTo>
                  <a:pt x="260" y="470"/>
                </a:lnTo>
                <a:lnTo>
                  <a:pt x="254" y="470"/>
                </a:lnTo>
                <a:lnTo>
                  <a:pt x="248" y="470"/>
                </a:lnTo>
                <a:lnTo>
                  <a:pt x="240" y="470"/>
                </a:lnTo>
                <a:lnTo>
                  <a:pt x="232" y="470"/>
                </a:lnTo>
                <a:lnTo>
                  <a:pt x="206" y="478"/>
                </a:lnTo>
                <a:lnTo>
                  <a:pt x="184" y="504"/>
                </a:lnTo>
                <a:lnTo>
                  <a:pt x="184" y="506"/>
                </a:lnTo>
                <a:lnTo>
                  <a:pt x="148" y="508"/>
                </a:lnTo>
                <a:lnTo>
                  <a:pt x="148" y="478"/>
                </a:lnTo>
                <a:lnTo>
                  <a:pt x="126" y="478"/>
                </a:lnTo>
                <a:lnTo>
                  <a:pt x="122" y="490"/>
                </a:lnTo>
                <a:lnTo>
                  <a:pt x="106" y="494"/>
                </a:lnTo>
                <a:lnTo>
                  <a:pt x="104" y="494"/>
                </a:lnTo>
                <a:lnTo>
                  <a:pt x="102" y="494"/>
                </a:lnTo>
                <a:lnTo>
                  <a:pt x="86" y="486"/>
                </a:lnTo>
                <a:lnTo>
                  <a:pt x="66" y="480"/>
                </a:lnTo>
                <a:lnTo>
                  <a:pt x="60" y="482"/>
                </a:lnTo>
                <a:lnTo>
                  <a:pt x="54" y="484"/>
                </a:lnTo>
                <a:lnTo>
                  <a:pt x="38" y="496"/>
                </a:lnTo>
                <a:lnTo>
                  <a:pt x="20" y="512"/>
                </a:lnTo>
                <a:lnTo>
                  <a:pt x="14" y="520"/>
                </a:lnTo>
                <a:lnTo>
                  <a:pt x="10" y="528"/>
                </a:lnTo>
                <a:lnTo>
                  <a:pt x="12" y="530"/>
                </a:lnTo>
                <a:lnTo>
                  <a:pt x="14" y="536"/>
                </a:lnTo>
                <a:lnTo>
                  <a:pt x="16" y="546"/>
                </a:lnTo>
                <a:lnTo>
                  <a:pt x="16" y="554"/>
                </a:lnTo>
                <a:lnTo>
                  <a:pt x="14" y="562"/>
                </a:lnTo>
                <a:lnTo>
                  <a:pt x="10" y="568"/>
                </a:lnTo>
                <a:lnTo>
                  <a:pt x="6" y="570"/>
                </a:lnTo>
                <a:lnTo>
                  <a:pt x="4" y="574"/>
                </a:lnTo>
                <a:lnTo>
                  <a:pt x="0" y="590"/>
                </a:lnTo>
                <a:lnTo>
                  <a:pt x="14" y="598"/>
                </a:lnTo>
                <a:lnTo>
                  <a:pt x="30" y="580"/>
                </a:lnTo>
                <a:lnTo>
                  <a:pt x="54" y="604"/>
                </a:lnTo>
                <a:lnTo>
                  <a:pt x="54" y="606"/>
                </a:lnTo>
                <a:lnTo>
                  <a:pt x="58" y="650"/>
                </a:lnTo>
                <a:lnTo>
                  <a:pt x="58" y="652"/>
                </a:lnTo>
                <a:lnTo>
                  <a:pt x="44" y="712"/>
                </a:lnTo>
                <a:lnTo>
                  <a:pt x="42" y="712"/>
                </a:lnTo>
                <a:lnTo>
                  <a:pt x="18" y="712"/>
                </a:lnTo>
                <a:lnTo>
                  <a:pt x="12" y="714"/>
                </a:lnTo>
                <a:lnTo>
                  <a:pt x="6" y="716"/>
                </a:lnTo>
                <a:lnTo>
                  <a:pt x="8" y="720"/>
                </a:lnTo>
                <a:lnTo>
                  <a:pt x="12" y="724"/>
                </a:lnTo>
                <a:lnTo>
                  <a:pt x="28" y="736"/>
                </a:lnTo>
                <a:lnTo>
                  <a:pt x="40" y="734"/>
                </a:lnTo>
                <a:lnTo>
                  <a:pt x="42" y="734"/>
                </a:lnTo>
                <a:lnTo>
                  <a:pt x="70" y="760"/>
                </a:lnTo>
                <a:lnTo>
                  <a:pt x="72" y="764"/>
                </a:lnTo>
                <a:lnTo>
                  <a:pt x="76" y="768"/>
                </a:lnTo>
                <a:lnTo>
                  <a:pt x="76" y="778"/>
                </a:lnTo>
                <a:lnTo>
                  <a:pt x="74" y="792"/>
                </a:lnTo>
                <a:lnTo>
                  <a:pt x="66" y="806"/>
                </a:lnTo>
                <a:lnTo>
                  <a:pt x="70" y="832"/>
                </a:lnTo>
                <a:lnTo>
                  <a:pt x="80" y="834"/>
                </a:lnTo>
                <a:lnTo>
                  <a:pt x="120" y="834"/>
                </a:lnTo>
                <a:lnTo>
                  <a:pt x="100" y="852"/>
                </a:lnTo>
                <a:lnTo>
                  <a:pt x="112" y="860"/>
                </a:lnTo>
                <a:lnTo>
                  <a:pt x="128" y="868"/>
                </a:lnTo>
                <a:lnTo>
                  <a:pt x="170" y="886"/>
                </a:lnTo>
                <a:lnTo>
                  <a:pt x="172" y="888"/>
                </a:lnTo>
                <a:lnTo>
                  <a:pt x="174" y="888"/>
                </a:lnTo>
                <a:lnTo>
                  <a:pt x="178" y="952"/>
                </a:lnTo>
                <a:lnTo>
                  <a:pt x="180" y="962"/>
                </a:lnTo>
                <a:lnTo>
                  <a:pt x="186" y="970"/>
                </a:lnTo>
                <a:lnTo>
                  <a:pt x="194" y="976"/>
                </a:lnTo>
                <a:lnTo>
                  <a:pt x="206" y="982"/>
                </a:lnTo>
                <a:lnTo>
                  <a:pt x="210" y="980"/>
                </a:lnTo>
                <a:lnTo>
                  <a:pt x="212" y="980"/>
                </a:lnTo>
                <a:lnTo>
                  <a:pt x="256" y="986"/>
                </a:lnTo>
                <a:lnTo>
                  <a:pt x="260" y="986"/>
                </a:lnTo>
                <a:lnTo>
                  <a:pt x="260" y="984"/>
                </a:lnTo>
                <a:lnTo>
                  <a:pt x="268" y="968"/>
                </a:lnTo>
                <a:lnTo>
                  <a:pt x="268" y="966"/>
                </a:lnTo>
                <a:lnTo>
                  <a:pt x="268" y="960"/>
                </a:lnTo>
                <a:lnTo>
                  <a:pt x="270" y="956"/>
                </a:lnTo>
                <a:lnTo>
                  <a:pt x="274" y="952"/>
                </a:lnTo>
                <a:lnTo>
                  <a:pt x="278" y="948"/>
                </a:lnTo>
                <a:lnTo>
                  <a:pt x="286" y="940"/>
                </a:lnTo>
                <a:lnTo>
                  <a:pt x="290" y="932"/>
                </a:lnTo>
                <a:lnTo>
                  <a:pt x="294" y="928"/>
                </a:lnTo>
                <a:lnTo>
                  <a:pt x="298" y="926"/>
                </a:lnTo>
                <a:lnTo>
                  <a:pt x="306" y="926"/>
                </a:lnTo>
                <a:lnTo>
                  <a:pt x="314" y="928"/>
                </a:lnTo>
                <a:lnTo>
                  <a:pt x="316" y="928"/>
                </a:lnTo>
                <a:lnTo>
                  <a:pt x="330" y="936"/>
                </a:lnTo>
                <a:lnTo>
                  <a:pt x="382" y="946"/>
                </a:lnTo>
                <a:lnTo>
                  <a:pt x="412" y="944"/>
                </a:lnTo>
                <a:lnTo>
                  <a:pt x="434" y="934"/>
                </a:lnTo>
                <a:lnTo>
                  <a:pt x="440" y="928"/>
                </a:lnTo>
                <a:lnTo>
                  <a:pt x="444" y="924"/>
                </a:lnTo>
                <a:lnTo>
                  <a:pt x="452" y="924"/>
                </a:lnTo>
                <a:lnTo>
                  <a:pt x="460" y="930"/>
                </a:lnTo>
                <a:lnTo>
                  <a:pt x="464" y="932"/>
                </a:lnTo>
                <a:lnTo>
                  <a:pt x="468" y="938"/>
                </a:lnTo>
                <a:lnTo>
                  <a:pt x="472" y="948"/>
                </a:lnTo>
                <a:lnTo>
                  <a:pt x="488" y="960"/>
                </a:lnTo>
                <a:lnTo>
                  <a:pt x="500" y="960"/>
                </a:lnTo>
                <a:lnTo>
                  <a:pt x="502" y="960"/>
                </a:lnTo>
                <a:lnTo>
                  <a:pt x="504" y="960"/>
                </a:lnTo>
                <a:lnTo>
                  <a:pt x="520" y="968"/>
                </a:lnTo>
                <a:lnTo>
                  <a:pt x="552" y="964"/>
                </a:lnTo>
                <a:lnTo>
                  <a:pt x="570" y="960"/>
                </a:lnTo>
                <a:lnTo>
                  <a:pt x="614" y="964"/>
                </a:lnTo>
                <a:lnTo>
                  <a:pt x="634" y="958"/>
                </a:lnTo>
                <a:lnTo>
                  <a:pt x="658" y="948"/>
                </a:lnTo>
                <a:lnTo>
                  <a:pt x="666" y="944"/>
                </a:lnTo>
                <a:lnTo>
                  <a:pt x="676" y="940"/>
                </a:lnTo>
                <a:lnTo>
                  <a:pt x="720" y="940"/>
                </a:lnTo>
                <a:lnTo>
                  <a:pt x="736" y="934"/>
                </a:lnTo>
                <a:lnTo>
                  <a:pt x="746" y="930"/>
                </a:lnTo>
                <a:lnTo>
                  <a:pt x="754" y="928"/>
                </a:lnTo>
                <a:lnTo>
                  <a:pt x="778" y="928"/>
                </a:lnTo>
                <a:lnTo>
                  <a:pt x="790" y="936"/>
                </a:lnTo>
                <a:lnTo>
                  <a:pt x="826" y="944"/>
                </a:lnTo>
                <a:lnTo>
                  <a:pt x="830" y="944"/>
                </a:lnTo>
                <a:lnTo>
                  <a:pt x="832" y="948"/>
                </a:lnTo>
                <a:lnTo>
                  <a:pt x="842" y="956"/>
                </a:lnTo>
                <a:lnTo>
                  <a:pt x="858" y="964"/>
                </a:lnTo>
                <a:lnTo>
                  <a:pt x="858" y="966"/>
                </a:lnTo>
                <a:lnTo>
                  <a:pt x="892" y="968"/>
                </a:lnTo>
                <a:lnTo>
                  <a:pt x="908" y="976"/>
                </a:lnTo>
                <a:lnTo>
                  <a:pt x="928" y="980"/>
                </a:lnTo>
                <a:lnTo>
                  <a:pt x="946" y="982"/>
                </a:lnTo>
                <a:lnTo>
                  <a:pt x="950" y="972"/>
                </a:lnTo>
                <a:lnTo>
                  <a:pt x="942" y="956"/>
                </a:lnTo>
                <a:lnTo>
                  <a:pt x="940" y="940"/>
                </a:lnTo>
                <a:lnTo>
                  <a:pt x="938" y="940"/>
                </a:lnTo>
                <a:lnTo>
                  <a:pt x="942" y="936"/>
                </a:lnTo>
                <a:lnTo>
                  <a:pt x="952" y="922"/>
                </a:lnTo>
                <a:lnTo>
                  <a:pt x="952" y="920"/>
                </a:lnTo>
                <a:lnTo>
                  <a:pt x="954" y="920"/>
                </a:lnTo>
                <a:lnTo>
                  <a:pt x="964" y="912"/>
                </a:lnTo>
                <a:lnTo>
                  <a:pt x="962" y="908"/>
                </a:lnTo>
                <a:lnTo>
                  <a:pt x="958" y="892"/>
                </a:lnTo>
                <a:lnTo>
                  <a:pt x="956" y="888"/>
                </a:lnTo>
                <a:lnTo>
                  <a:pt x="950" y="884"/>
                </a:lnTo>
                <a:lnTo>
                  <a:pt x="938" y="872"/>
                </a:lnTo>
                <a:lnTo>
                  <a:pt x="922" y="858"/>
                </a:lnTo>
                <a:lnTo>
                  <a:pt x="922" y="856"/>
                </a:lnTo>
                <a:lnTo>
                  <a:pt x="920" y="856"/>
                </a:lnTo>
                <a:lnTo>
                  <a:pt x="922" y="856"/>
                </a:lnTo>
                <a:lnTo>
                  <a:pt x="922" y="854"/>
                </a:lnTo>
                <a:lnTo>
                  <a:pt x="924" y="838"/>
                </a:lnTo>
                <a:lnTo>
                  <a:pt x="924" y="828"/>
                </a:lnTo>
                <a:lnTo>
                  <a:pt x="916" y="808"/>
                </a:lnTo>
                <a:lnTo>
                  <a:pt x="934" y="804"/>
                </a:lnTo>
                <a:lnTo>
                  <a:pt x="944" y="796"/>
                </a:lnTo>
                <a:lnTo>
                  <a:pt x="966" y="796"/>
                </a:lnTo>
                <a:lnTo>
                  <a:pt x="988" y="792"/>
                </a:lnTo>
                <a:lnTo>
                  <a:pt x="990" y="792"/>
                </a:lnTo>
                <a:lnTo>
                  <a:pt x="1004" y="794"/>
                </a:lnTo>
                <a:lnTo>
                  <a:pt x="1022" y="788"/>
                </a:lnTo>
                <a:lnTo>
                  <a:pt x="1042" y="784"/>
                </a:lnTo>
                <a:lnTo>
                  <a:pt x="1054" y="780"/>
                </a:lnTo>
                <a:lnTo>
                  <a:pt x="1056" y="780"/>
                </a:lnTo>
                <a:lnTo>
                  <a:pt x="1090" y="772"/>
                </a:lnTo>
                <a:lnTo>
                  <a:pt x="1096" y="768"/>
                </a:lnTo>
                <a:lnTo>
                  <a:pt x="1094" y="760"/>
                </a:lnTo>
                <a:lnTo>
                  <a:pt x="1088" y="750"/>
                </a:lnTo>
                <a:lnTo>
                  <a:pt x="1088" y="748"/>
                </a:lnTo>
                <a:lnTo>
                  <a:pt x="1086" y="748"/>
                </a:lnTo>
                <a:lnTo>
                  <a:pt x="1088" y="736"/>
                </a:lnTo>
                <a:lnTo>
                  <a:pt x="1090" y="734"/>
                </a:lnTo>
                <a:lnTo>
                  <a:pt x="1090" y="718"/>
                </a:lnTo>
                <a:lnTo>
                  <a:pt x="1086" y="704"/>
                </a:lnTo>
                <a:lnTo>
                  <a:pt x="1086" y="702"/>
                </a:lnTo>
                <a:lnTo>
                  <a:pt x="1094" y="686"/>
                </a:lnTo>
                <a:lnTo>
                  <a:pt x="1100" y="678"/>
                </a:lnTo>
                <a:lnTo>
                  <a:pt x="1102" y="676"/>
                </a:lnTo>
                <a:lnTo>
                  <a:pt x="1106" y="676"/>
                </a:lnTo>
                <a:lnTo>
                  <a:pt x="1126" y="676"/>
                </a:lnTo>
                <a:lnTo>
                  <a:pt x="1132" y="676"/>
                </a:lnTo>
                <a:lnTo>
                  <a:pt x="1138" y="672"/>
                </a:lnTo>
                <a:lnTo>
                  <a:pt x="1170" y="630"/>
                </a:lnTo>
                <a:lnTo>
                  <a:pt x="1170" y="628"/>
                </a:lnTo>
                <a:lnTo>
                  <a:pt x="1186" y="614"/>
                </a:lnTo>
                <a:lnTo>
                  <a:pt x="1188" y="612"/>
                </a:lnTo>
                <a:lnTo>
                  <a:pt x="1196" y="610"/>
                </a:lnTo>
                <a:lnTo>
                  <a:pt x="1202" y="608"/>
                </a:lnTo>
                <a:lnTo>
                  <a:pt x="1206" y="604"/>
                </a:lnTo>
                <a:lnTo>
                  <a:pt x="1214" y="596"/>
                </a:lnTo>
                <a:lnTo>
                  <a:pt x="1218" y="592"/>
                </a:lnTo>
                <a:lnTo>
                  <a:pt x="1246" y="598"/>
                </a:lnTo>
                <a:lnTo>
                  <a:pt x="1270" y="588"/>
                </a:lnTo>
                <a:lnTo>
                  <a:pt x="1284" y="586"/>
                </a:lnTo>
                <a:lnTo>
                  <a:pt x="1296" y="580"/>
                </a:lnTo>
                <a:lnTo>
                  <a:pt x="1296" y="562"/>
                </a:lnTo>
                <a:lnTo>
                  <a:pt x="1298" y="540"/>
                </a:lnTo>
                <a:lnTo>
                  <a:pt x="1298" y="538"/>
                </a:lnTo>
                <a:lnTo>
                  <a:pt x="1302" y="532"/>
                </a:lnTo>
                <a:lnTo>
                  <a:pt x="1302" y="530"/>
                </a:lnTo>
                <a:close/>
              </a:path>
            </a:pathLst>
          </a:custGeom>
          <a:solidFill>
            <a:srgbClr val="00B050">
              <a:alpha val="50195"/>
            </a:srgbClr>
          </a:solidFill>
          <a:ln>
            <a:noFill/>
          </a:ln>
        </p:spPr>
        <p:txBody>
          <a:bodyPr/>
          <a:lstStyle/>
          <a:p>
            <a:endParaRPr lang="zh-CN" altLang="en-US" sz="170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四川"/>
          <p:cNvSpPr>
            <a:spLocks noChangeArrowheads="1"/>
          </p:cNvSpPr>
          <p:nvPr/>
        </p:nvSpPr>
        <p:spPr bwMode="auto">
          <a:xfrm>
            <a:off x="1198124" y="2648487"/>
            <a:ext cx="397369" cy="349203"/>
          </a:xfrm>
          <a:custGeom>
            <a:avLst/>
            <a:gdLst>
              <a:gd name="T0" fmla="*/ 2147483647 w 702"/>
              <a:gd name="T1" fmla="*/ 2147483647 h 616"/>
              <a:gd name="T2" fmla="*/ 2147483647 w 702"/>
              <a:gd name="T3" fmla="*/ 2147483647 h 616"/>
              <a:gd name="T4" fmla="*/ 2147483647 w 702"/>
              <a:gd name="T5" fmla="*/ 2147483647 h 616"/>
              <a:gd name="T6" fmla="*/ 2147483647 w 702"/>
              <a:gd name="T7" fmla="*/ 2147483647 h 616"/>
              <a:gd name="T8" fmla="*/ 2147483647 w 702"/>
              <a:gd name="T9" fmla="*/ 2147483647 h 616"/>
              <a:gd name="T10" fmla="*/ 2147483647 w 702"/>
              <a:gd name="T11" fmla="*/ 2147483647 h 616"/>
              <a:gd name="T12" fmla="*/ 2147483647 w 702"/>
              <a:gd name="T13" fmla="*/ 2147483647 h 616"/>
              <a:gd name="T14" fmla="*/ 2147483647 w 702"/>
              <a:gd name="T15" fmla="*/ 2147483647 h 616"/>
              <a:gd name="T16" fmla="*/ 2147483647 w 702"/>
              <a:gd name="T17" fmla="*/ 2147483647 h 616"/>
              <a:gd name="T18" fmla="*/ 2147483647 w 702"/>
              <a:gd name="T19" fmla="*/ 2147483647 h 616"/>
              <a:gd name="T20" fmla="*/ 2147483647 w 702"/>
              <a:gd name="T21" fmla="*/ 2147483647 h 616"/>
              <a:gd name="T22" fmla="*/ 2147483647 w 702"/>
              <a:gd name="T23" fmla="*/ 2147483647 h 616"/>
              <a:gd name="T24" fmla="*/ 2147483647 w 702"/>
              <a:gd name="T25" fmla="*/ 2147483647 h 616"/>
              <a:gd name="T26" fmla="*/ 2147483647 w 702"/>
              <a:gd name="T27" fmla="*/ 2147483647 h 616"/>
              <a:gd name="T28" fmla="*/ 2147483647 w 702"/>
              <a:gd name="T29" fmla="*/ 2147483647 h 616"/>
              <a:gd name="T30" fmla="*/ 2147483647 w 702"/>
              <a:gd name="T31" fmla="*/ 2147483647 h 616"/>
              <a:gd name="T32" fmla="*/ 2147483647 w 702"/>
              <a:gd name="T33" fmla="*/ 2147483647 h 616"/>
              <a:gd name="T34" fmla="*/ 2147483647 w 702"/>
              <a:gd name="T35" fmla="*/ 2147483647 h 616"/>
              <a:gd name="T36" fmla="*/ 2147483647 w 702"/>
              <a:gd name="T37" fmla="*/ 2147483647 h 616"/>
              <a:gd name="T38" fmla="*/ 2147483647 w 702"/>
              <a:gd name="T39" fmla="*/ 2147483647 h 616"/>
              <a:gd name="T40" fmla="*/ 2147483647 w 702"/>
              <a:gd name="T41" fmla="*/ 2147483647 h 616"/>
              <a:gd name="T42" fmla="*/ 2147483647 w 702"/>
              <a:gd name="T43" fmla="*/ 2147483647 h 616"/>
              <a:gd name="T44" fmla="*/ 2147483647 w 702"/>
              <a:gd name="T45" fmla="*/ 2147483647 h 616"/>
              <a:gd name="T46" fmla="*/ 2147483647 w 702"/>
              <a:gd name="T47" fmla="*/ 2147483647 h 616"/>
              <a:gd name="T48" fmla="*/ 2147483647 w 702"/>
              <a:gd name="T49" fmla="*/ 2147483647 h 616"/>
              <a:gd name="T50" fmla="*/ 2147483647 w 702"/>
              <a:gd name="T51" fmla="*/ 2147483647 h 616"/>
              <a:gd name="T52" fmla="*/ 2147483647 w 702"/>
              <a:gd name="T53" fmla="*/ 2147483647 h 616"/>
              <a:gd name="T54" fmla="*/ 2147483647 w 702"/>
              <a:gd name="T55" fmla="*/ 2147483647 h 616"/>
              <a:gd name="T56" fmla="*/ 2147483647 w 702"/>
              <a:gd name="T57" fmla="*/ 2147483647 h 616"/>
              <a:gd name="T58" fmla="*/ 2147483647 w 702"/>
              <a:gd name="T59" fmla="*/ 2147483647 h 616"/>
              <a:gd name="T60" fmla="*/ 2147483647 w 702"/>
              <a:gd name="T61" fmla="*/ 2147483647 h 616"/>
              <a:gd name="T62" fmla="*/ 2147483647 w 702"/>
              <a:gd name="T63" fmla="*/ 2147483647 h 616"/>
              <a:gd name="T64" fmla="*/ 2147483647 w 702"/>
              <a:gd name="T65" fmla="*/ 2147483647 h 616"/>
              <a:gd name="T66" fmla="*/ 2147483647 w 702"/>
              <a:gd name="T67" fmla="*/ 2147483647 h 616"/>
              <a:gd name="T68" fmla="*/ 2147483647 w 702"/>
              <a:gd name="T69" fmla="*/ 2147483647 h 616"/>
              <a:gd name="T70" fmla="*/ 2147483647 w 702"/>
              <a:gd name="T71" fmla="*/ 2147483647 h 616"/>
              <a:gd name="T72" fmla="*/ 2147483647 w 702"/>
              <a:gd name="T73" fmla="*/ 2147483647 h 616"/>
              <a:gd name="T74" fmla="*/ 2147483647 w 702"/>
              <a:gd name="T75" fmla="*/ 2147483647 h 616"/>
              <a:gd name="T76" fmla="*/ 2147483647 w 702"/>
              <a:gd name="T77" fmla="*/ 2147483647 h 616"/>
              <a:gd name="T78" fmla="*/ 2147483647 w 702"/>
              <a:gd name="T79" fmla="*/ 2147483647 h 616"/>
              <a:gd name="T80" fmla="*/ 2147483647 w 702"/>
              <a:gd name="T81" fmla="*/ 2147483647 h 616"/>
              <a:gd name="T82" fmla="*/ 2147483647 w 702"/>
              <a:gd name="T83" fmla="*/ 2147483647 h 616"/>
              <a:gd name="T84" fmla="*/ 2147483647 w 702"/>
              <a:gd name="T85" fmla="*/ 2147483647 h 616"/>
              <a:gd name="T86" fmla="*/ 2147483647 w 702"/>
              <a:gd name="T87" fmla="*/ 2147483647 h 616"/>
              <a:gd name="T88" fmla="*/ 2147483647 w 702"/>
              <a:gd name="T89" fmla="*/ 2147483647 h 616"/>
              <a:gd name="T90" fmla="*/ 2147483647 w 702"/>
              <a:gd name="T91" fmla="*/ 2147483647 h 616"/>
              <a:gd name="T92" fmla="*/ 2147483647 w 702"/>
              <a:gd name="T93" fmla="*/ 2147483647 h 616"/>
              <a:gd name="T94" fmla="*/ 2147483647 w 702"/>
              <a:gd name="T95" fmla="*/ 2147483647 h 616"/>
              <a:gd name="T96" fmla="*/ 2147483647 w 702"/>
              <a:gd name="T97" fmla="*/ 2147483647 h 616"/>
              <a:gd name="T98" fmla="*/ 2147483647 w 702"/>
              <a:gd name="T99" fmla="*/ 0 h 616"/>
              <a:gd name="T100" fmla="*/ 2147483647 w 702"/>
              <a:gd name="T101" fmla="*/ 2147483647 h 616"/>
              <a:gd name="T102" fmla="*/ 2147483647 w 702"/>
              <a:gd name="T103" fmla="*/ 2147483647 h 616"/>
              <a:gd name="T104" fmla="*/ 2147483647 w 702"/>
              <a:gd name="T105" fmla="*/ 2147483647 h 616"/>
              <a:gd name="T106" fmla="*/ 2147483647 w 702"/>
              <a:gd name="T107" fmla="*/ 2147483647 h 616"/>
              <a:gd name="T108" fmla="*/ 2147483647 w 702"/>
              <a:gd name="T109" fmla="*/ 2147483647 h 616"/>
              <a:gd name="T110" fmla="*/ 2147483647 w 702"/>
              <a:gd name="T111" fmla="*/ 2147483647 h 616"/>
              <a:gd name="T112" fmla="*/ 2147483647 w 702"/>
              <a:gd name="T113" fmla="*/ 2147483647 h 616"/>
              <a:gd name="T114" fmla="*/ 2147483647 w 702"/>
              <a:gd name="T115" fmla="*/ 2147483647 h 616"/>
              <a:gd name="T116" fmla="*/ 2147483647 w 702"/>
              <a:gd name="T117" fmla="*/ 2147483647 h 616"/>
              <a:gd name="T118" fmla="*/ 2147483647 w 702"/>
              <a:gd name="T119" fmla="*/ 2147483647 h 6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702"/>
              <a:gd name="T181" fmla="*/ 0 h 616"/>
              <a:gd name="T182" fmla="*/ 702 w 702"/>
              <a:gd name="T183" fmla="*/ 616 h 61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702" h="616">
                <a:moveTo>
                  <a:pt x="66" y="14"/>
                </a:moveTo>
                <a:lnTo>
                  <a:pt x="46" y="10"/>
                </a:lnTo>
                <a:lnTo>
                  <a:pt x="28" y="6"/>
                </a:lnTo>
                <a:lnTo>
                  <a:pt x="22" y="14"/>
                </a:lnTo>
                <a:lnTo>
                  <a:pt x="20" y="28"/>
                </a:lnTo>
                <a:lnTo>
                  <a:pt x="26" y="50"/>
                </a:lnTo>
                <a:lnTo>
                  <a:pt x="26" y="66"/>
                </a:lnTo>
                <a:lnTo>
                  <a:pt x="26" y="70"/>
                </a:lnTo>
                <a:lnTo>
                  <a:pt x="18" y="70"/>
                </a:lnTo>
                <a:lnTo>
                  <a:pt x="22" y="90"/>
                </a:lnTo>
                <a:lnTo>
                  <a:pt x="6" y="94"/>
                </a:lnTo>
                <a:lnTo>
                  <a:pt x="0" y="106"/>
                </a:lnTo>
                <a:lnTo>
                  <a:pt x="8" y="114"/>
                </a:lnTo>
                <a:lnTo>
                  <a:pt x="10" y="114"/>
                </a:lnTo>
                <a:lnTo>
                  <a:pt x="38" y="136"/>
                </a:lnTo>
                <a:lnTo>
                  <a:pt x="38" y="138"/>
                </a:lnTo>
                <a:lnTo>
                  <a:pt x="42" y="158"/>
                </a:lnTo>
                <a:lnTo>
                  <a:pt x="56" y="178"/>
                </a:lnTo>
                <a:lnTo>
                  <a:pt x="62" y="184"/>
                </a:lnTo>
                <a:lnTo>
                  <a:pt x="70" y="194"/>
                </a:lnTo>
                <a:lnTo>
                  <a:pt x="72" y="194"/>
                </a:lnTo>
                <a:lnTo>
                  <a:pt x="70" y="196"/>
                </a:lnTo>
                <a:lnTo>
                  <a:pt x="70" y="214"/>
                </a:lnTo>
                <a:lnTo>
                  <a:pt x="74" y="226"/>
                </a:lnTo>
                <a:lnTo>
                  <a:pt x="74" y="244"/>
                </a:lnTo>
                <a:lnTo>
                  <a:pt x="82" y="258"/>
                </a:lnTo>
                <a:lnTo>
                  <a:pt x="84" y="266"/>
                </a:lnTo>
                <a:lnTo>
                  <a:pt x="86" y="274"/>
                </a:lnTo>
                <a:lnTo>
                  <a:pt x="90" y="286"/>
                </a:lnTo>
                <a:lnTo>
                  <a:pt x="92" y="302"/>
                </a:lnTo>
                <a:lnTo>
                  <a:pt x="90" y="314"/>
                </a:lnTo>
                <a:lnTo>
                  <a:pt x="88" y="320"/>
                </a:lnTo>
                <a:lnTo>
                  <a:pt x="90" y="326"/>
                </a:lnTo>
                <a:lnTo>
                  <a:pt x="94" y="336"/>
                </a:lnTo>
                <a:lnTo>
                  <a:pt x="98" y="346"/>
                </a:lnTo>
                <a:lnTo>
                  <a:pt x="100" y="346"/>
                </a:lnTo>
                <a:lnTo>
                  <a:pt x="100" y="348"/>
                </a:lnTo>
                <a:lnTo>
                  <a:pt x="100" y="350"/>
                </a:lnTo>
                <a:lnTo>
                  <a:pt x="86" y="378"/>
                </a:lnTo>
                <a:lnTo>
                  <a:pt x="90" y="386"/>
                </a:lnTo>
                <a:lnTo>
                  <a:pt x="90" y="392"/>
                </a:lnTo>
                <a:lnTo>
                  <a:pt x="86" y="418"/>
                </a:lnTo>
                <a:lnTo>
                  <a:pt x="86" y="428"/>
                </a:lnTo>
                <a:lnTo>
                  <a:pt x="88" y="432"/>
                </a:lnTo>
                <a:lnTo>
                  <a:pt x="90" y="434"/>
                </a:lnTo>
                <a:lnTo>
                  <a:pt x="94" y="436"/>
                </a:lnTo>
                <a:lnTo>
                  <a:pt x="102" y="442"/>
                </a:lnTo>
                <a:lnTo>
                  <a:pt x="104" y="448"/>
                </a:lnTo>
                <a:lnTo>
                  <a:pt x="102" y="462"/>
                </a:lnTo>
                <a:lnTo>
                  <a:pt x="106" y="462"/>
                </a:lnTo>
                <a:lnTo>
                  <a:pt x="108" y="464"/>
                </a:lnTo>
                <a:lnTo>
                  <a:pt x="110" y="462"/>
                </a:lnTo>
                <a:lnTo>
                  <a:pt x="114" y="458"/>
                </a:lnTo>
                <a:lnTo>
                  <a:pt x="116" y="452"/>
                </a:lnTo>
                <a:lnTo>
                  <a:pt x="118" y="450"/>
                </a:lnTo>
                <a:lnTo>
                  <a:pt x="118" y="448"/>
                </a:lnTo>
                <a:lnTo>
                  <a:pt x="122" y="444"/>
                </a:lnTo>
                <a:lnTo>
                  <a:pt x="126" y="440"/>
                </a:lnTo>
                <a:lnTo>
                  <a:pt x="126" y="434"/>
                </a:lnTo>
                <a:lnTo>
                  <a:pt x="124" y="426"/>
                </a:lnTo>
                <a:lnTo>
                  <a:pt x="122" y="422"/>
                </a:lnTo>
                <a:lnTo>
                  <a:pt x="126" y="420"/>
                </a:lnTo>
                <a:lnTo>
                  <a:pt x="136" y="418"/>
                </a:lnTo>
                <a:lnTo>
                  <a:pt x="142" y="418"/>
                </a:lnTo>
                <a:lnTo>
                  <a:pt x="146" y="420"/>
                </a:lnTo>
                <a:lnTo>
                  <a:pt x="150" y="424"/>
                </a:lnTo>
                <a:lnTo>
                  <a:pt x="156" y="440"/>
                </a:lnTo>
                <a:lnTo>
                  <a:pt x="156" y="442"/>
                </a:lnTo>
                <a:lnTo>
                  <a:pt x="158" y="468"/>
                </a:lnTo>
                <a:lnTo>
                  <a:pt x="170" y="474"/>
                </a:lnTo>
                <a:lnTo>
                  <a:pt x="178" y="478"/>
                </a:lnTo>
                <a:lnTo>
                  <a:pt x="184" y="472"/>
                </a:lnTo>
                <a:lnTo>
                  <a:pt x="190" y="466"/>
                </a:lnTo>
                <a:lnTo>
                  <a:pt x="194" y="466"/>
                </a:lnTo>
                <a:lnTo>
                  <a:pt x="200" y="470"/>
                </a:lnTo>
                <a:lnTo>
                  <a:pt x="204" y="478"/>
                </a:lnTo>
                <a:lnTo>
                  <a:pt x="206" y="498"/>
                </a:lnTo>
                <a:lnTo>
                  <a:pt x="208" y="502"/>
                </a:lnTo>
                <a:lnTo>
                  <a:pt x="230" y="548"/>
                </a:lnTo>
                <a:lnTo>
                  <a:pt x="238" y="556"/>
                </a:lnTo>
                <a:lnTo>
                  <a:pt x="238" y="558"/>
                </a:lnTo>
                <a:lnTo>
                  <a:pt x="242" y="578"/>
                </a:lnTo>
                <a:lnTo>
                  <a:pt x="244" y="596"/>
                </a:lnTo>
                <a:lnTo>
                  <a:pt x="246" y="598"/>
                </a:lnTo>
                <a:lnTo>
                  <a:pt x="254" y="588"/>
                </a:lnTo>
                <a:lnTo>
                  <a:pt x="256" y="586"/>
                </a:lnTo>
                <a:lnTo>
                  <a:pt x="258" y="586"/>
                </a:lnTo>
                <a:lnTo>
                  <a:pt x="262" y="588"/>
                </a:lnTo>
                <a:lnTo>
                  <a:pt x="262" y="592"/>
                </a:lnTo>
                <a:lnTo>
                  <a:pt x="262" y="598"/>
                </a:lnTo>
                <a:lnTo>
                  <a:pt x="262" y="612"/>
                </a:lnTo>
                <a:lnTo>
                  <a:pt x="262" y="616"/>
                </a:lnTo>
                <a:lnTo>
                  <a:pt x="268" y="616"/>
                </a:lnTo>
                <a:lnTo>
                  <a:pt x="270" y="614"/>
                </a:lnTo>
                <a:lnTo>
                  <a:pt x="278" y="602"/>
                </a:lnTo>
                <a:lnTo>
                  <a:pt x="288" y="594"/>
                </a:lnTo>
                <a:lnTo>
                  <a:pt x="296" y="588"/>
                </a:lnTo>
                <a:lnTo>
                  <a:pt x="306" y="586"/>
                </a:lnTo>
                <a:lnTo>
                  <a:pt x="322" y="590"/>
                </a:lnTo>
                <a:lnTo>
                  <a:pt x="328" y="588"/>
                </a:lnTo>
                <a:lnTo>
                  <a:pt x="336" y="576"/>
                </a:lnTo>
                <a:lnTo>
                  <a:pt x="334" y="558"/>
                </a:lnTo>
                <a:lnTo>
                  <a:pt x="330" y="546"/>
                </a:lnTo>
                <a:lnTo>
                  <a:pt x="328" y="540"/>
                </a:lnTo>
                <a:lnTo>
                  <a:pt x="328" y="536"/>
                </a:lnTo>
                <a:lnTo>
                  <a:pt x="330" y="522"/>
                </a:lnTo>
                <a:lnTo>
                  <a:pt x="330" y="520"/>
                </a:lnTo>
                <a:lnTo>
                  <a:pt x="332" y="518"/>
                </a:lnTo>
                <a:lnTo>
                  <a:pt x="346" y="510"/>
                </a:lnTo>
                <a:lnTo>
                  <a:pt x="348" y="510"/>
                </a:lnTo>
                <a:lnTo>
                  <a:pt x="358" y="502"/>
                </a:lnTo>
                <a:lnTo>
                  <a:pt x="372" y="484"/>
                </a:lnTo>
                <a:lnTo>
                  <a:pt x="374" y="470"/>
                </a:lnTo>
                <a:lnTo>
                  <a:pt x="358" y="436"/>
                </a:lnTo>
                <a:lnTo>
                  <a:pt x="390" y="450"/>
                </a:lnTo>
                <a:lnTo>
                  <a:pt x="390" y="438"/>
                </a:lnTo>
                <a:lnTo>
                  <a:pt x="390" y="436"/>
                </a:lnTo>
                <a:lnTo>
                  <a:pt x="402" y="426"/>
                </a:lnTo>
                <a:lnTo>
                  <a:pt x="426" y="420"/>
                </a:lnTo>
                <a:lnTo>
                  <a:pt x="428" y="420"/>
                </a:lnTo>
                <a:lnTo>
                  <a:pt x="442" y="450"/>
                </a:lnTo>
                <a:lnTo>
                  <a:pt x="440" y="462"/>
                </a:lnTo>
                <a:lnTo>
                  <a:pt x="442" y="472"/>
                </a:lnTo>
                <a:lnTo>
                  <a:pt x="444" y="478"/>
                </a:lnTo>
                <a:lnTo>
                  <a:pt x="448" y="480"/>
                </a:lnTo>
                <a:lnTo>
                  <a:pt x="454" y="478"/>
                </a:lnTo>
                <a:lnTo>
                  <a:pt x="458" y="474"/>
                </a:lnTo>
                <a:lnTo>
                  <a:pt x="458" y="472"/>
                </a:lnTo>
                <a:lnTo>
                  <a:pt x="460" y="472"/>
                </a:lnTo>
                <a:lnTo>
                  <a:pt x="478" y="466"/>
                </a:lnTo>
                <a:lnTo>
                  <a:pt x="480" y="466"/>
                </a:lnTo>
                <a:lnTo>
                  <a:pt x="492" y="468"/>
                </a:lnTo>
                <a:lnTo>
                  <a:pt x="496" y="470"/>
                </a:lnTo>
                <a:lnTo>
                  <a:pt x="498" y="472"/>
                </a:lnTo>
                <a:lnTo>
                  <a:pt x="498" y="494"/>
                </a:lnTo>
                <a:lnTo>
                  <a:pt x="502" y="496"/>
                </a:lnTo>
                <a:lnTo>
                  <a:pt x="510" y="498"/>
                </a:lnTo>
                <a:lnTo>
                  <a:pt x="522" y="498"/>
                </a:lnTo>
                <a:lnTo>
                  <a:pt x="542" y="492"/>
                </a:lnTo>
                <a:lnTo>
                  <a:pt x="554" y="482"/>
                </a:lnTo>
                <a:lnTo>
                  <a:pt x="556" y="472"/>
                </a:lnTo>
                <a:lnTo>
                  <a:pt x="550" y="466"/>
                </a:lnTo>
                <a:lnTo>
                  <a:pt x="530" y="458"/>
                </a:lnTo>
                <a:lnTo>
                  <a:pt x="528" y="458"/>
                </a:lnTo>
                <a:lnTo>
                  <a:pt x="504" y="434"/>
                </a:lnTo>
                <a:lnTo>
                  <a:pt x="506" y="432"/>
                </a:lnTo>
                <a:lnTo>
                  <a:pt x="518" y="422"/>
                </a:lnTo>
                <a:lnTo>
                  <a:pt x="518" y="420"/>
                </a:lnTo>
                <a:lnTo>
                  <a:pt x="530" y="416"/>
                </a:lnTo>
                <a:lnTo>
                  <a:pt x="534" y="416"/>
                </a:lnTo>
                <a:lnTo>
                  <a:pt x="550" y="418"/>
                </a:lnTo>
                <a:lnTo>
                  <a:pt x="550" y="420"/>
                </a:lnTo>
                <a:lnTo>
                  <a:pt x="550" y="414"/>
                </a:lnTo>
                <a:lnTo>
                  <a:pt x="544" y="402"/>
                </a:lnTo>
                <a:lnTo>
                  <a:pt x="532" y="396"/>
                </a:lnTo>
                <a:lnTo>
                  <a:pt x="518" y="374"/>
                </a:lnTo>
                <a:lnTo>
                  <a:pt x="516" y="372"/>
                </a:lnTo>
                <a:lnTo>
                  <a:pt x="510" y="346"/>
                </a:lnTo>
                <a:lnTo>
                  <a:pt x="510" y="326"/>
                </a:lnTo>
                <a:lnTo>
                  <a:pt x="522" y="314"/>
                </a:lnTo>
                <a:lnTo>
                  <a:pt x="542" y="314"/>
                </a:lnTo>
                <a:lnTo>
                  <a:pt x="586" y="318"/>
                </a:lnTo>
                <a:lnTo>
                  <a:pt x="606" y="288"/>
                </a:lnTo>
                <a:lnTo>
                  <a:pt x="606" y="286"/>
                </a:lnTo>
                <a:lnTo>
                  <a:pt x="608" y="286"/>
                </a:lnTo>
                <a:lnTo>
                  <a:pt x="626" y="278"/>
                </a:lnTo>
                <a:lnTo>
                  <a:pt x="634" y="260"/>
                </a:lnTo>
                <a:lnTo>
                  <a:pt x="634" y="258"/>
                </a:lnTo>
                <a:lnTo>
                  <a:pt x="654" y="242"/>
                </a:lnTo>
                <a:lnTo>
                  <a:pt x="664" y="224"/>
                </a:lnTo>
                <a:lnTo>
                  <a:pt x="666" y="224"/>
                </a:lnTo>
                <a:lnTo>
                  <a:pt x="666" y="222"/>
                </a:lnTo>
                <a:lnTo>
                  <a:pt x="674" y="214"/>
                </a:lnTo>
                <a:lnTo>
                  <a:pt x="682" y="198"/>
                </a:lnTo>
                <a:lnTo>
                  <a:pt x="686" y="174"/>
                </a:lnTo>
                <a:lnTo>
                  <a:pt x="686" y="172"/>
                </a:lnTo>
                <a:lnTo>
                  <a:pt x="686" y="170"/>
                </a:lnTo>
                <a:lnTo>
                  <a:pt x="700" y="162"/>
                </a:lnTo>
                <a:lnTo>
                  <a:pt x="702" y="158"/>
                </a:lnTo>
                <a:lnTo>
                  <a:pt x="684" y="156"/>
                </a:lnTo>
                <a:lnTo>
                  <a:pt x="652" y="158"/>
                </a:lnTo>
                <a:lnTo>
                  <a:pt x="650" y="156"/>
                </a:lnTo>
                <a:lnTo>
                  <a:pt x="638" y="146"/>
                </a:lnTo>
                <a:lnTo>
                  <a:pt x="630" y="136"/>
                </a:lnTo>
                <a:lnTo>
                  <a:pt x="630" y="138"/>
                </a:lnTo>
                <a:lnTo>
                  <a:pt x="628" y="138"/>
                </a:lnTo>
                <a:lnTo>
                  <a:pt x="624" y="142"/>
                </a:lnTo>
                <a:lnTo>
                  <a:pt x="618" y="142"/>
                </a:lnTo>
                <a:lnTo>
                  <a:pt x="614" y="144"/>
                </a:lnTo>
                <a:lnTo>
                  <a:pt x="612" y="146"/>
                </a:lnTo>
                <a:lnTo>
                  <a:pt x="608" y="146"/>
                </a:lnTo>
                <a:lnTo>
                  <a:pt x="606" y="144"/>
                </a:lnTo>
                <a:lnTo>
                  <a:pt x="604" y="138"/>
                </a:lnTo>
                <a:lnTo>
                  <a:pt x="602" y="132"/>
                </a:lnTo>
                <a:lnTo>
                  <a:pt x="598" y="126"/>
                </a:lnTo>
                <a:lnTo>
                  <a:pt x="596" y="126"/>
                </a:lnTo>
                <a:lnTo>
                  <a:pt x="592" y="114"/>
                </a:lnTo>
                <a:lnTo>
                  <a:pt x="588" y="114"/>
                </a:lnTo>
                <a:lnTo>
                  <a:pt x="576" y="122"/>
                </a:lnTo>
                <a:lnTo>
                  <a:pt x="576" y="124"/>
                </a:lnTo>
                <a:lnTo>
                  <a:pt x="574" y="124"/>
                </a:lnTo>
                <a:lnTo>
                  <a:pt x="546" y="130"/>
                </a:lnTo>
                <a:lnTo>
                  <a:pt x="544" y="128"/>
                </a:lnTo>
                <a:lnTo>
                  <a:pt x="526" y="116"/>
                </a:lnTo>
                <a:lnTo>
                  <a:pt x="524" y="114"/>
                </a:lnTo>
                <a:lnTo>
                  <a:pt x="518" y="104"/>
                </a:lnTo>
                <a:lnTo>
                  <a:pt x="506" y="118"/>
                </a:lnTo>
                <a:lnTo>
                  <a:pt x="498" y="126"/>
                </a:lnTo>
                <a:lnTo>
                  <a:pt x="492" y="130"/>
                </a:lnTo>
                <a:lnTo>
                  <a:pt x="488" y="132"/>
                </a:lnTo>
                <a:lnTo>
                  <a:pt x="484" y="130"/>
                </a:lnTo>
                <a:lnTo>
                  <a:pt x="466" y="120"/>
                </a:lnTo>
                <a:lnTo>
                  <a:pt x="452" y="118"/>
                </a:lnTo>
                <a:lnTo>
                  <a:pt x="450" y="120"/>
                </a:lnTo>
                <a:lnTo>
                  <a:pt x="438" y="110"/>
                </a:lnTo>
                <a:lnTo>
                  <a:pt x="436" y="110"/>
                </a:lnTo>
                <a:lnTo>
                  <a:pt x="442" y="88"/>
                </a:lnTo>
                <a:lnTo>
                  <a:pt x="442" y="80"/>
                </a:lnTo>
                <a:lnTo>
                  <a:pt x="434" y="78"/>
                </a:lnTo>
                <a:lnTo>
                  <a:pt x="416" y="58"/>
                </a:lnTo>
                <a:lnTo>
                  <a:pt x="418" y="46"/>
                </a:lnTo>
                <a:lnTo>
                  <a:pt x="376" y="42"/>
                </a:lnTo>
                <a:lnTo>
                  <a:pt x="360" y="32"/>
                </a:lnTo>
                <a:lnTo>
                  <a:pt x="354" y="28"/>
                </a:lnTo>
                <a:lnTo>
                  <a:pt x="350" y="18"/>
                </a:lnTo>
                <a:lnTo>
                  <a:pt x="348" y="12"/>
                </a:lnTo>
                <a:lnTo>
                  <a:pt x="344" y="0"/>
                </a:lnTo>
                <a:lnTo>
                  <a:pt x="338" y="0"/>
                </a:lnTo>
                <a:lnTo>
                  <a:pt x="326" y="10"/>
                </a:lnTo>
                <a:lnTo>
                  <a:pt x="310" y="30"/>
                </a:lnTo>
                <a:lnTo>
                  <a:pt x="314" y="42"/>
                </a:lnTo>
                <a:lnTo>
                  <a:pt x="318" y="60"/>
                </a:lnTo>
                <a:lnTo>
                  <a:pt x="318" y="62"/>
                </a:lnTo>
                <a:lnTo>
                  <a:pt x="320" y="62"/>
                </a:lnTo>
                <a:lnTo>
                  <a:pt x="318" y="62"/>
                </a:lnTo>
                <a:lnTo>
                  <a:pt x="318" y="66"/>
                </a:lnTo>
                <a:lnTo>
                  <a:pt x="314" y="68"/>
                </a:lnTo>
                <a:lnTo>
                  <a:pt x="306" y="70"/>
                </a:lnTo>
                <a:lnTo>
                  <a:pt x="290" y="70"/>
                </a:lnTo>
                <a:lnTo>
                  <a:pt x="280" y="66"/>
                </a:lnTo>
                <a:lnTo>
                  <a:pt x="268" y="70"/>
                </a:lnTo>
                <a:lnTo>
                  <a:pt x="266" y="70"/>
                </a:lnTo>
                <a:lnTo>
                  <a:pt x="264" y="70"/>
                </a:lnTo>
                <a:lnTo>
                  <a:pt x="262" y="82"/>
                </a:lnTo>
                <a:lnTo>
                  <a:pt x="262" y="86"/>
                </a:lnTo>
                <a:lnTo>
                  <a:pt x="258" y="86"/>
                </a:lnTo>
                <a:lnTo>
                  <a:pt x="238" y="78"/>
                </a:lnTo>
                <a:lnTo>
                  <a:pt x="240" y="88"/>
                </a:lnTo>
                <a:lnTo>
                  <a:pt x="242" y="96"/>
                </a:lnTo>
                <a:lnTo>
                  <a:pt x="246" y="104"/>
                </a:lnTo>
                <a:lnTo>
                  <a:pt x="244" y="110"/>
                </a:lnTo>
                <a:lnTo>
                  <a:pt x="242" y="116"/>
                </a:lnTo>
                <a:lnTo>
                  <a:pt x="234" y="118"/>
                </a:lnTo>
                <a:lnTo>
                  <a:pt x="222" y="118"/>
                </a:lnTo>
                <a:lnTo>
                  <a:pt x="208" y="118"/>
                </a:lnTo>
                <a:lnTo>
                  <a:pt x="206" y="142"/>
                </a:lnTo>
                <a:lnTo>
                  <a:pt x="190" y="134"/>
                </a:lnTo>
                <a:lnTo>
                  <a:pt x="188" y="134"/>
                </a:lnTo>
                <a:lnTo>
                  <a:pt x="178" y="118"/>
                </a:lnTo>
                <a:lnTo>
                  <a:pt x="160" y="110"/>
                </a:lnTo>
                <a:lnTo>
                  <a:pt x="154" y="100"/>
                </a:lnTo>
                <a:lnTo>
                  <a:pt x="148" y="106"/>
                </a:lnTo>
                <a:lnTo>
                  <a:pt x="146" y="106"/>
                </a:lnTo>
                <a:lnTo>
                  <a:pt x="134" y="108"/>
                </a:lnTo>
                <a:lnTo>
                  <a:pt x="132" y="108"/>
                </a:lnTo>
                <a:lnTo>
                  <a:pt x="126" y="94"/>
                </a:lnTo>
                <a:lnTo>
                  <a:pt x="118" y="86"/>
                </a:lnTo>
                <a:lnTo>
                  <a:pt x="118" y="84"/>
                </a:lnTo>
                <a:lnTo>
                  <a:pt x="110" y="74"/>
                </a:lnTo>
                <a:lnTo>
                  <a:pt x="106" y="66"/>
                </a:lnTo>
                <a:lnTo>
                  <a:pt x="106" y="64"/>
                </a:lnTo>
                <a:lnTo>
                  <a:pt x="102" y="62"/>
                </a:lnTo>
                <a:lnTo>
                  <a:pt x="98" y="62"/>
                </a:lnTo>
                <a:lnTo>
                  <a:pt x="90" y="56"/>
                </a:lnTo>
                <a:lnTo>
                  <a:pt x="86" y="46"/>
                </a:lnTo>
                <a:lnTo>
                  <a:pt x="82" y="34"/>
                </a:lnTo>
                <a:lnTo>
                  <a:pt x="82" y="22"/>
                </a:lnTo>
                <a:lnTo>
                  <a:pt x="78" y="12"/>
                </a:lnTo>
                <a:lnTo>
                  <a:pt x="68" y="14"/>
                </a:lnTo>
                <a:lnTo>
                  <a:pt x="66" y="14"/>
                </a:lnTo>
                <a:close/>
              </a:path>
            </a:pathLst>
          </a:custGeom>
          <a:solidFill>
            <a:srgbClr val="00B050">
              <a:alpha val="50195"/>
            </a:srgbClr>
          </a:solidFill>
          <a:ln>
            <a:noFill/>
          </a:ln>
        </p:spPr>
        <p:txBody>
          <a:bodyPr/>
          <a:lstStyle/>
          <a:p>
            <a:endParaRPr lang="zh-CN" altLang="en-US" sz="170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安徽"/>
          <p:cNvSpPr>
            <a:spLocks noChangeArrowheads="1"/>
          </p:cNvSpPr>
          <p:nvPr/>
        </p:nvSpPr>
        <p:spPr bwMode="auto">
          <a:xfrm>
            <a:off x="1208661" y="1847729"/>
            <a:ext cx="332645" cy="404894"/>
          </a:xfrm>
          <a:custGeom>
            <a:avLst/>
            <a:gdLst>
              <a:gd name="T0" fmla="*/ 2147483647 w 306"/>
              <a:gd name="T1" fmla="*/ 2147483647 h 374"/>
              <a:gd name="T2" fmla="*/ 2147483647 w 306"/>
              <a:gd name="T3" fmla="*/ 2147483647 h 374"/>
              <a:gd name="T4" fmla="*/ 2147483647 w 306"/>
              <a:gd name="T5" fmla="*/ 2147483647 h 374"/>
              <a:gd name="T6" fmla="*/ 2147483647 w 306"/>
              <a:gd name="T7" fmla="*/ 2147483647 h 374"/>
              <a:gd name="T8" fmla="*/ 2147483647 w 306"/>
              <a:gd name="T9" fmla="*/ 2147483647 h 374"/>
              <a:gd name="T10" fmla="*/ 2147483647 w 306"/>
              <a:gd name="T11" fmla="*/ 2147483647 h 374"/>
              <a:gd name="T12" fmla="*/ 2147483647 w 306"/>
              <a:gd name="T13" fmla="*/ 2147483647 h 374"/>
              <a:gd name="T14" fmla="*/ 2147483647 w 306"/>
              <a:gd name="T15" fmla="*/ 2147483647 h 374"/>
              <a:gd name="T16" fmla="*/ 2147483647 w 306"/>
              <a:gd name="T17" fmla="*/ 2147483647 h 374"/>
              <a:gd name="T18" fmla="*/ 2147483647 w 306"/>
              <a:gd name="T19" fmla="*/ 2147483647 h 374"/>
              <a:gd name="T20" fmla="*/ 2147483647 w 306"/>
              <a:gd name="T21" fmla="*/ 2147483647 h 374"/>
              <a:gd name="T22" fmla="*/ 2147483647 w 306"/>
              <a:gd name="T23" fmla="*/ 2147483647 h 374"/>
              <a:gd name="T24" fmla="*/ 2147483647 w 306"/>
              <a:gd name="T25" fmla="*/ 2147483647 h 374"/>
              <a:gd name="T26" fmla="*/ 2147483647 w 306"/>
              <a:gd name="T27" fmla="*/ 2147483647 h 374"/>
              <a:gd name="T28" fmla="*/ 2147483647 w 306"/>
              <a:gd name="T29" fmla="*/ 2147483647 h 374"/>
              <a:gd name="T30" fmla="*/ 2147483647 w 306"/>
              <a:gd name="T31" fmla="*/ 2147483647 h 374"/>
              <a:gd name="T32" fmla="*/ 2147483647 w 306"/>
              <a:gd name="T33" fmla="*/ 2147483647 h 374"/>
              <a:gd name="T34" fmla="*/ 2147483647 w 306"/>
              <a:gd name="T35" fmla="*/ 2147483647 h 374"/>
              <a:gd name="T36" fmla="*/ 2147483647 w 306"/>
              <a:gd name="T37" fmla="*/ 2147483647 h 374"/>
              <a:gd name="T38" fmla="*/ 2147483647 w 306"/>
              <a:gd name="T39" fmla="*/ 2147483647 h 374"/>
              <a:gd name="T40" fmla="*/ 2147483647 w 306"/>
              <a:gd name="T41" fmla="*/ 2147483647 h 374"/>
              <a:gd name="T42" fmla="*/ 2147483647 w 306"/>
              <a:gd name="T43" fmla="*/ 2147483647 h 374"/>
              <a:gd name="T44" fmla="*/ 2147483647 w 306"/>
              <a:gd name="T45" fmla="*/ 2147483647 h 374"/>
              <a:gd name="T46" fmla="*/ 2147483647 w 306"/>
              <a:gd name="T47" fmla="*/ 2147483647 h 374"/>
              <a:gd name="T48" fmla="*/ 2147483647 w 306"/>
              <a:gd name="T49" fmla="*/ 2147483647 h 374"/>
              <a:gd name="T50" fmla="*/ 2147483647 w 306"/>
              <a:gd name="T51" fmla="*/ 2147483647 h 374"/>
              <a:gd name="T52" fmla="*/ 2147483647 w 306"/>
              <a:gd name="T53" fmla="*/ 2147483647 h 374"/>
              <a:gd name="T54" fmla="*/ 2147483647 w 306"/>
              <a:gd name="T55" fmla="*/ 2147483647 h 374"/>
              <a:gd name="T56" fmla="*/ 2147483647 w 306"/>
              <a:gd name="T57" fmla="*/ 2147483647 h 374"/>
              <a:gd name="T58" fmla="*/ 2147483647 w 306"/>
              <a:gd name="T59" fmla="*/ 2147483647 h 374"/>
              <a:gd name="T60" fmla="*/ 2147483647 w 306"/>
              <a:gd name="T61" fmla="*/ 2147483647 h 374"/>
              <a:gd name="T62" fmla="*/ 2147483647 w 306"/>
              <a:gd name="T63" fmla="*/ 2147483647 h 374"/>
              <a:gd name="T64" fmla="*/ 2147483647 w 306"/>
              <a:gd name="T65" fmla="*/ 2147483647 h 374"/>
              <a:gd name="T66" fmla="*/ 2147483647 w 306"/>
              <a:gd name="T67" fmla="*/ 2147483647 h 374"/>
              <a:gd name="T68" fmla="*/ 2147483647 w 306"/>
              <a:gd name="T69" fmla="*/ 2147483647 h 374"/>
              <a:gd name="T70" fmla="*/ 2147483647 w 306"/>
              <a:gd name="T71" fmla="*/ 2147483647 h 374"/>
              <a:gd name="T72" fmla="*/ 2147483647 w 306"/>
              <a:gd name="T73" fmla="*/ 2147483647 h 374"/>
              <a:gd name="T74" fmla="*/ 2147483647 w 306"/>
              <a:gd name="T75" fmla="*/ 2147483647 h 374"/>
              <a:gd name="T76" fmla="*/ 2147483647 w 306"/>
              <a:gd name="T77" fmla="*/ 2147483647 h 374"/>
              <a:gd name="T78" fmla="*/ 2147483647 w 306"/>
              <a:gd name="T79" fmla="*/ 2147483647 h 374"/>
              <a:gd name="T80" fmla="*/ 2147483647 w 306"/>
              <a:gd name="T81" fmla="*/ 2147483647 h 374"/>
              <a:gd name="T82" fmla="*/ 2147483647 w 306"/>
              <a:gd name="T83" fmla="*/ 2147483647 h 374"/>
              <a:gd name="T84" fmla="*/ 2147483647 w 306"/>
              <a:gd name="T85" fmla="*/ 2147483647 h 374"/>
              <a:gd name="T86" fmla="*/ 2147483647 w 306"/>
              <a:gd name="T87" fmla="*/ 2147483647 h 374"/>
              <a:gd name="T88" fmla="*/ 2147483647 w 306"/>
              <a:gd name="T89" fmla="*/ 2147483647 h 374"/>
              <a:gd name="T90" fmla="*/ 2147483647 w 306"/>
              <a:gd name="T91" fmla="*/ 2147483647 h 374"/>
              <a:gd name="T92" fmla="*/ 2147483647 w 306"/>
              <a:gd name="T93" fmla="*/ 2147483647 h 374"/>
              <a:gd name="T94" fmla="*/ 2147483647 w 306"/>
              <a:gd name="T95" fmla="*/ 2147483647 h 374"/>
              <a:gd name="T96" fmla="*/ 2147483647 w 306"/>
              <a:gd name="T97" fmla="*/ 2147483647 h 374"/>
              <a:gd name="T98" fmla="*/ 2147483647 w 306"/>
              <a:gd name="T99" fmla="*/ 2147483647 h 374"/>
              <a:gd name="T100" fmla="*/ 2147483647 w 306"/>
              <a:gd name="T101" fmla="*/ 2147483647 h 374"/>
              <a:gd name="T102" fmla="*/ 2147483647 w 306"/>
              <a:gd name="T103" fmla="*/ 2147483647 h 374"/>
              <a:gd name="T104" fmla="*/ 2147483647 w 306"/>
              <a:gd name="T105" fmla="*/ 2147483647 h 374"/>
              <a:gd name="T106" fmla="*/ 2147483647 w 306"/>
              <a:gd name="T107" fmla="*/ 2147483647 h 374"/>
              <a:gd name="T108" fmla="*/ 2147483647 w 306"/>
              <a:gd name="T109" fmla="*/ 2147483647 h 374"/>
              <a:gd name="T110" fmla="*/ 2147483647 w 306"/>
              <a:gd name="T111" fmla="*/ 2147483647 h 374"/>
              <a:gd name="T112" fmla="*/ 2147483647 w 306"/>
              <a:gd name="T113" fmla="*/ 2147483647 h 374"/>
              <a:gd name="T114" fmla="*/ 2147483647 w 306"/>
              <a:gd name="T115" fmla="*/ 2147483647 h 37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306"/>
              <a:gd name="T175" fmla="*/ 0 h 374"/>
              <a:gd name="T176" fmla="*/ 306 w 306"/>
              <a:gd name="T177" fmla="*/ 374 h 37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306" h="374">
                <a:moveTo>
                  <a:pt x="192" y="106"/>
                </a:moveTo>
                <a:lnTo>
                  <a:pt x="192" y="106"/>
                </a:lnTo>
                <a:lnTo>
                  <a:pt x="186" y="86"/>
                </a:lnTo>
                <a:lnTo>
                  <a:pt x="180" y="70"/>
                </a:lnTo>
                <a:lnTo>
                  <a:pt x="174" y="60"/>
                </a:lnTo>
                <a:lnTo>
                  <a:pt x="170" y="56"/>
                </a:lnTo>
                <a:lnTo>
                  <a:pt x="142" y="46"/>
                </a:lnTo>
                <a:lnTo>
                  <a:pt x="122" y="40"/>
                </a:lnTo>
                <a:lnTo>
                  <a:pt x="110" y="34"/>
                </a:lnTo>
                <a:lnTo>
                  <a:pt x="104" y="30"/>
                </a:lnTo>
                <a:lnTo>
                  <a:pt x="96" y="22"/>
                </a:lnTo>
                <a:lnTo>
                  <a:pt x="80" y="0"/>
                </a:lnTo>
                <a:lnTo>
                  <a:pt x="74" y="0"/>
                </a:lnTo>
                <a:lnTo>
                  <a:pt x="76" y="2"/>
                </a:lnTo>
                <a:lnTo>
                  <a:pt x="82" y="14"/>
                </a:lnTo>
                <a:lnTo>
                  <a:pt x="96" y="34"/>
                </a:lnTo>
                <a:lnTo>
                  <a:pt x="98" y="36"/>
                </a:lnTo>
                <a:lnTo>
                  <a:pt x="98" y="38"/>
                </a:lnTo>
                <a:lnTo>
                  <a:pt x="86" y="60"/>
                </a:lnTo>
                <a:lnTo>
                  <a:pt x="78" y="70"/>
                </a:lnTo>
                <a:lnTo>
                  <a:pt x="74" y="72"/>
                </a:lnTo>
                <a:lnTo>
                  <a:pt x="72" y="72"/>
                </a:lnTo>
                <a:lnTo>
                  <a:pt x="64" y="66"/>
                </a:lnTo>
                <a:lnTo>
                  <a:pt x="52" y="50"/>
                </a:lnTo>
                <a:lnTo>
                  <a:pt x="38" y="46"/>
                </a:lnTo>
                <a:lnTo>
                  <a:pt x="40" y="54"/>
                </a:lnTo>
                <a:lnTo>
                  <a:pt x="46" y="70"/>
                </a:lnTo>
                <a:lnTo>
                  <a:pt x="46" y="72"/>
                </a:lnTo>
                <a:lnTo>
                  <a:pt x="46" y="74"/>
                </a:lnTo>
                <a:lnTo>
                  <a:pt x="44" y="82"/>
                </a:lnTo>
                <a:lnTo>
                  <a:pt x="28" y="88"/>
                </a:lnTo>
                <a:lnTo>
                  <a:pt x="24" y="90"/>
                </a:lnTo>
                <a:lnTo>
                  <a:pt x="22" y="94"/>
                </a:lnTo>
                <a:lnTo>
                  <a:pt x="22" y="102"/>
                </a:lnTo>
                <a:lnTo>
                  <a:pt x="24" y="116"/>
                </a:lnTo>
                <a:lnTo>
                  <a:pt x="20" y="124"/>
                </a:lnTo>
                <a:lnTo>
                  <a:pt x="18" y="126"/>
                </a:lnTo>
                <a:lnTo>
                  <a:pt x="16" y="126"/>
                </a:lnTo>
                <a:lnTo>
                  <a:pt x="0" y="122"/>
                </a:lnTo>
                <a:lnTo>
                  <a:pt x="2" y="126"/>
                </a:lnTo>
                <a:lnTo>
                  <a:pt x="8" y="130"/>
                </a:lnTo>
                <a:lnTo>
                  <a:pt x="18" y="144"/>
                </a:lnTo>
                <a:lnTo>
                  <a:pt x="28" y="160"/>
                </a:lnTo>
                <a:lnTo>
                  <a:pt x="28" y="162"/>
                </a:lnTo>
                <a:lnTo>
                  <a:pt x="36" y="162"/>
                </a:lnTo>
                <a:lnTo>
                  <a:pt x="42" y="160"/>
                </a:lnTo>
                <a:lnTo>
                  <a:pt x="48" y="162"/>
                </a:lnTo>
                <a:lnTo>
                  <a:pt x="54" y="164"/>
                </a:lnTo>
                <a:lnTo>
                  <a:pt x="60" y="166"/>
                </a:lnTo>
                <a:lnTo>
                  <a:pt x="70" y="178"/>
                </a:lnTo>
                <a:lnTo>
                  <a:pt x="68" y="200"/>
                </a:lnTo>
                <a:lnTo>
                  <a:pt x="72" y="204"/>
                </a:lnTo>
                <a:lnTo>
                  <a:pt x="72" y="210"/>
                </a:lnTo>
                <a:lnTo>
                  <a:pt x="68" y="214"/>
                </a:lnTo>
                <a:lnTo>
                  <a:pt x="60" y="218"/>
                </a:lnTo>
                <a:lnTo>
                  <a:pt x="56" y="218"/>
                </a:lnTo>
                <a:lnTo>
                  <a:pt x="54" y="220"/>
                </a:lnTo>
                <a:lnTo>
                  <a:pt x="52" y="224"/>
                </a:lnTo>
                <a:lnTo>
                  <a:pt x="50" y="230"/>
                </a:lnTo>
                <a:lnTo>
                  <a:pt x="44" y="244"/>
                </a:lnTo>
                <a:lnTo>
                  <a:pt x="52" y="254"/>
                </a:lnTo>
                <a:lnTo>
                  <a:pt x="74" y="258"/>
                </a:lnTo>
                <a:lnTo>
                  <a:pt x="76" y="258"/>
                </a:lnTo>
                <a:lnTo>
                  <a:pt x="86" y="268"/>
                </a:lnTo>
                <a:lnTo>
                  <a:pt x="72" y="288"/>
                </a:lnTo>
                <a:lnTo>
                  <a:pt x="102" y="352"/>
                </a:lnTo>
                <a:lnTo>
                  <a:pt x="104" y="354"/>
                </a:lnTo>
                <a:lnTo>
                  <a:pt x="98" y="358"/>
                </a:lnTo>
                <a:lnTo>
                  <a:pt x="100" y="364"/>
                </a:lnTo>
                <a:lnTo>
                  <a:pt x="156" y="330"/>
                </a:lnTo>
                <a:lnTo>
                  <a:pt x="146" y="346"/>
                </a:lnTo>
                <a:lnTo>
                  <a:pt x="138" y="362"/>
                </a:lnTo>
                <a:lnTo>
                  <a:pt x="134" y="374"/>
                </a:lnTo>
                <a:lnTo>
                  <a:pt x="140" y="372"/>
                </a:lnTo>
                <a:lnTo>
                  <a:pt x="146" y="366"/>
                </a:lnTo>
                <a:lnTo>
                  <a:pt x="152" y="360"/>
                </a:lnTo>
                <a:lnTo>
                  <a:pt x="156" y="350"/>
                </a:lnTo>
                <a:lnTo>
                  <a:pt x="158" y="350"/>
                </a:lnTo>
                <a:lnTo>
                  <a:pt x="172" y="342"/>
                </a:lnTo>
                <a:lnTo>
                  <a:pt x="174" y="340"/>
                </a:lnTo>
                <a:lnTo>
                  <a:pt x="196" y="358"/>
                </a:lnTo>
                <a:lnTo>
                  <a:pt x="220" y="360"/>
                </a:lnTo>
                <a:lnTo>
                  <a:pt x="232" y="368"/>
                </a:lnTo>
                <a:lnTo>
                  <a:pt x="260" y="342"/>
                </a:lnTo>
                <a:lnTo>
                  <a:pt x="264" y="336"/>
                </a:lnTo>
                <a:lnTo>
                  <a:pt x="268" y="326"/>
                </a:lnTo>
                <a:lnTo>
                  <a:pt x="272" y="320"/>
                </a:lnTo>
                <a:lnTo>
                  <a:pt x="270" y="312"/>
                </a:lnTo>
                <a:lnTo>
                  <a:pt x="260" y="296"/>
                </a:lnTo>
                <a:lnTo>
                  <a:pt x="254" y="286"/>
                </a:lnTo>
                <a:lnTo>
                  <a:pt x="288" y="298"/>
                </a:lnTo>
                <a:lnTo>
                  <a:pt x="300" y="292"/>
                </a:lnTo>
                <a:lnTo>
                  <a:pt x="288" y="270"/>
                </a:lnTo>
                <a:lnTo>
                  <a:pt x="288" y="268"/>
                </a:lnTo>
                <a:lnTo>
                  <a:pt x="306" y="246"/>
                </a:lnTo>
                <a:lnTo>
                  <a:pt x="298" y="234"/>
                </a:lnTo>
                <a:lnTo>
                  <a:pt x="290" y="226"/>
                </a:lnTo>
                <a:lnTo>
                  <a:pt x="284" y="222"/>
                </a:lnTo>
                <a:lnTo>
                  <a:pt x="282" y="222"/>
                </a:lnTo>
                <a:lnTo>
                  <a:pt x="272" y="232"/>
                </a:lnTo>
                <a:lnTo>
                  <a:pt x="272" y="230"/>
                </a:lnTo>
                <a:lnTo>
                  <a:pt x="270" y="230"/>
                </a:lnTo>
                <a:lnTo>
                  <a:pt x="256" y="226"/>
                </a:lnTo>
                <a:lnTo>
                  <a:pt x="252" y="214"/>
                </a:lnTo>
                <a:lnTo>
                  <a:pt x="244" y="210"/>
                </a:lnTo>
                <a:lnTo>
                  <a:pt x="236" y="204"/>
                </a:lnTo>
                <a:lnTo>
                  <a:pt x="226" y="198"/>
                </a:lnTo>
                <a:lnTo>
                  <a:pt x="218" y="192"/>
                </a:lnTo>
                <a:lnTo>
                  <a:pt x="216" y="190"/>
                </a:lnTo>
                <a:lnTo>
                  <a:pt x="216" y="186"/>
                </a:lnTo>
                <a:lnTo>
                  <a:pt x="214" y="184"/>
                </a:lnTo>
                <a:lnTo>
                  <a:pt x="216" y="180"/>
                </a:lnTo>
                <a:lnTo>
                  <a:pt x="220" y="170"/>
                </a:lnTo>
                <a:lnTo>
                  <a:pt x="230" y="152"/>
                </a:lnTo>
                <a:lnTo>
                  <a:pt x="232" y="144"/>
                </a:lnTo>
                <a:lnTo>
                  <a:pt x="234" y="138"/>
                </a:lnTo>
                <a:lnTo>
                  <a:pt x="234" y="128"/>
                </a:lnTo>
                <a:lnTo>
                  <a:pt x="240" y="128"/>
                </a:lnTo>
                <a:lnTo>
                  <a:pt x="258" y="130"/>
                </a:lnTo>
                <a:lnTo>
                  <a:pt x="260" y="122"/>
                </a:lnTo>
                <a:lnTo>
                  <a:pt x="264" y="106"/>
                </a:lnTo>
                <a:lnTo>
                  <a:pt x="260" y="104"/>
                </a:lnTo>
                <a:lnTo>
                  <a:pt x="242" y="116"/>
                </a:lnTo>
                <a:lnTo>
                  <a:pt x="230" y="122"/>
                </a:lnTo>
                <a:lnTo>
                  <a:pt x="222" y="122"/>
                </a:lnTo>
                <a:lnTo>
                  <a:pt x="214" y="120"/>
                </a:lnTo>
                <a:lnTo>
                  <a:pt x="204" y="114"/>
                </a:lnTo>
                <a:lnTo>
                  <a:pt x="194" y="108"/>
                </a:lnTo>
                <a:lnTo>
                  <a:pt x="194" y="106"/>
                </a:lnTo>
                <a:lnTo>
                  <a:pt x="192" y="106"/>
                </a:lnTo>
                <a:close/>
              </a:path>
            </a:pathLst>
          </a:custGeom>
          <a:solidFill>
            <a:srgbClr val="00B050">
              <a:alpha val="50195"/>
            </a:srgbClr>
          </a:solidFill>
          <a:ln>
            <a:noFill/>
          </a:ln>
        </p:spPr>
        <p:txBody>
          <a:bodyPr/>
          <a:lstStyle/>
          <a:p>
            <a:endParaRPr lang="zh-CN" altLang="en-US" sz="1705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409543" y="3429000"/>
            <a:ext cx="4301066" cy="21666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39" grpId="0" animBg="1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754414" y="663641"/>
            <a:ext cx="6858000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830324" y="3907975"/>
            <a:ext cx="3660033" cy="1477328"/>
            <a:chOff x="2246012" y="2019981"/>
            <a:chExt cx="4217467" cy="1477328"/>
          </a:xfrm>
        </p:grpSpPr>
        <p:sp>
          <p:nvSpPr>
            <p:cNvPr id="5" name="文本框 4"/>
            <p:cNvSpPr txBox="1"/>
            <p:nvPr/>
          </p:nvSpPr>
          <p:spPr>
            <a:xfrm>
              <a:off x="2246012" y="2019981"/>
              <a:ext cx="3257879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246012" y="2389313"/>
              <a:ext cx="4217467" cy="110799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请在此处添加详细描述文本，尽添加详细描述文本，尽量与标题文本语言风格相符合，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添加详细描述文本，尽量与标题文本语言风格相符合，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量与标题文本语言风格相符合，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546809" y="3178632"/>
            <a:ext cx="3660033" cy="1477328"/>
            <a:chOff x="2246012" y="2019981"/>
            <a:chExt cx="4217467" cy="1477328"/>
          </a:xfrm>
        </p:grpSpPr>
        <p:sp>
          <p:nvSpPr>
            <p:cNvPr id="8" name="文本框 7"/>
            <p:cNvSpPr txBox="1"/>
            <p:nvPr/>
          </p:nvSpPr>
          <p:spPr>
            <a:xfrm>
              <a:off x="2246012" y="2019981"/>
              <a:ext cx="3257879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246012" y="2389313"/>
              <a:ext cx="4217467" cy="110799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请在此处添加详细描述文本，尽添加详细描述文本，尽量与标题文本语言风格相符合，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添加详细描述文本，尽量与标题文本语言风格相符合，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量与标题文本语言风格相符合，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0">
        <p14:warp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10800000">
            <a:off x="6274885" y="2810039"/>
            <a:ext cx="6295663" cy="5339937"/>
          </a:xfrm>
          <a:prstGeom prst="rect">
            <a:avLst/>
          </a:prstGeom>
        </p:spPr>
      </p:pic>
      <p:sp>
        <p:nvSpPr>
          <p:cNvPr id="3" name="TextBox 18"/>
          <p:cNvSpPr txBox="1"/>
          <p:nvPr/>
        </p:nvSpPr>
        <p:spPr>
          <a:xfrm>
            <a:off x="6970958" y="5121232"/>
            <a:ext cx="3773698" cy="7505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15" dirty="0">
                <a:solidFill>
                  <a:schemeClr val="accent1"/>
                </a:solidFill>
                <a:cs typeface="+mn-ea"/>
                <a:sym typeface="+mn-lt"/>
              </a:rPr>
              <a:t>Summer a lot of things began to trivial for example</a:t>
            </a:r>
            <a:endParaRPr lang="zh-CN" altLang="en-US" sz="151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" name="TextBox 19"/>
          <p:cNvSpPr txBox="1"/>
          <p:nvPr/>
        </p:nvSpPr>
        <p:spPr>
          <a:xfrm>
            <a:off x="6921298" y="4666910"/>
            <a:ext cx="4182708" cy="500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55" dirty="0">
                <a:solidFill>
                  <a:schemeClr val="accent1"/>
                </a:solidFill>
                <a:cs typeface="+mn-ea"/>
                <a:sym typeface="+mn-lt"/>
              </a:rPr>
              <a:t>这里输入文字标题</a:t>
            </a:r>
            <a:endParaRPr lang="zh-CN" altLang="en-US" sz="265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89228" y="2055767"/>
            <a:ext cx="1521056" cy="1155812"/>
            <a:chOff x="910361" y="1498145"/>
            <a:chExt cx="1604239" cy="1219655"/>
          </a:xfrm>
        </p:grpSpPr>
        <p:sp>
          <p:nvSpPr>
            <p:cNvPr id="6" name="任意多边形 5"/>
            <p:cNvSpPr/>
            <p:nvPr/>
          </p:nvSpPr>
          <p:spPr>
            <a:xfrm>
              <a:off x="1587500" y="1854200"/>
              <a:ext cx="927100" cy="863600"/>
            </a:xfrm>
            <a:custGeom>
              <a:avLst/>
              <a:gdLst>
                <a:gd name="connsiteX0" fmla="*/ 0 w 927100"/>
                <a:gd name="connsiteY0" fmla="*/ 279400 h 863600"/>
                <a:gd name="connsiteX1" fmla="*/ 215900 w 927100"/>
                <a:gd name="connsiteY1" fmla="*/ 0 h 863600"/>
                <a:gd name="connsiteX2" fmla="*/ 927100 w 927100"/>
                <a:gd name="connsiteY2" fmla="*/ 86360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00" h="863600">
                  <a:moveTo>
                    <a:pt x="0" y="279400"/>
                  </a:moveTo>
                  <a:lnTo>
                    <a:pt x="215900" y="0"/>
                  </a:lnTo>
                  <a:lnTo>
                    <a:pt x="927100" y="863600"/>
                  </a:lnTo>
                </a:path>
              </a:pathLst>
            </a:custGeom>
            <a:noFill/>
            <a:ln w="1270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910361" y="1498145"/>
              <a:ext cx="1219310" cy="302719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1895" baseline="-3000" dirty="0">
                  <a:solidFill>
                    <a:schemeClr val="accent1"/>
                  </a:solidFill>
                  <a:cs typeface="+mn-ea"/>
                  <a:sym typeface="+mn-lt"/>
                </a:rPr>
                <a:t>点击添加标题</a:t>
              </a:r>
              <a:endParaRPr lang="zh-CN" altLang="en-US" sz="1895" baseline="-30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690942" y="1853319"/>
            <a:ext cx="1627081" cy="1659142"/>
            <a:chOff x="4392638" y="1284513"/>
            <a:chExt cx="1716062" cy="1750787"/>
          </a:xfrm>
        </p:grpSpPr>
        <p:sp>
          <p:nvSpPr>
            <p:cNvPr id="9" name="任意多边形 8"/>
            <p:cNvSpPr/>
            <p:nvPr/>
          </p:nvSpPr>
          <p:spPr>
            <a:xfrm>
              <a:off x="5054600" y="1612900"/>
              <a:ext cx="1054100" cy="1422400"/>
            </a:xfrm>
            <a:custGeom>
              <a:avLst/>
              <a:gdLst>
                <a:gd name="connsiteX0" fmla="*/ 152400 w 889000"/>
                <a:gd name="connsiteY0" fmla="*/ 1016000 h 1016000"/>
                <a:gd name="connsiteX1" fmla="*/ 0 w 889000"/>
                <a:gd name="connsiteY1" fmla="*/ 0 h 1016000"/>
                <a:gd name="connsiteX2" fmla="*/ 889000 w 889000"/>
                <a:gd name="connsiteY2" fmla="*/ 292100 h 1016000"/>
                <a:gd name="connsiteX0-1" fmla="*/ 317500 w 1054100"/>
                <a:gd name="connsiteY0-2" fmla="*/ 1422400 h 1422400"/>
                <a:gd name="connsiteX1-3" fmla="*/ 0 w 1054100"/>
                <a:gd name="connsiteY1-4" fmla="*/ 0 h 1422400"/>
                <a:gd name="connsiteX2-5" fmla="*/ 1054100 w 1054100"/>
                <a:gd name="connsiteY2-6" fmla="*/ 698500 h 1422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054100" h="1422400">
                  <a:moveTo>
                    <a:pt x="317500" y="1422400"/>
                  </a:moveTo>
                  <a:lnTo>
                    <a:pt x="0" y="0"/>
                  </a:lnTo>
                  <a:lnTo>
                    <a:pt x="1054100" y="698500"/>
                  </a:lnTo>
                </a:path>
              </a:pathLst>
            </a:custGeom>
            <a:noFill/>
            <a:ln w="1270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392638" y="1284513"/>
              <a:ext cx="1270030" cy="312937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1325" dirty="0">
                  <a:solidFill>
                    <a:schemeClr val="accent1"/>
                  </a:solidFill>
                  <a:cs typeface="+mn-ea"/>
                  <a:sym typeface="+mn-lt"/>
                </a:rPr>
                <a:t>点击添加标题</a:t>
              </a:r>
              <a:endParaRPr lang="zh-CN" altLang="en-US" sz="1325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任意多边形 10"/>
          <p:cNvSpPr/>
          <p:nvPr/>
        </p:nvSpPr>
        <p:spPr>
          <a:xfrm>
            <a:off x="13006" y="2345374"/>
            <a:ext cx="7529720" cy="1673719"/>
          </a:xfrm>
          <a:custGeom>
            <a:avLst/>
            <a:gdLst>
              <a:gd name="connsiteX0" fmla="*/ 0 w 7941502"/>
              <a:gd name="connsiteY0" fmla="*/ 1252603 h 1766170"/>
              <a:gd name="connsiteX1" fmla="*/ 0 w 7941502"/>
              <a:gd name="connsiteY1" fmla="*/ 1252603 h 1766170"/>
              <a:gd name="connsiteX2" fmla="*/ 1077239 w 7941502"/>
              <a:gd name="connsiteY2" fmla="*/ 313151 h 1766170"/>
              <a:gd name="connsiteX3" fmla="*/ 1979113 w 7941502"/>
              <a:gd name="connsiteY3" fmla="*/ 951978 h 1766170"/>
              <a:gd name="connsiteX4" fmla="*/ 2780779 w 7941502"/>
              <a:gd name="connsiteY4" fmla="*/ 162838 h 1766170"/>
              <a:gd name="connsiteX5" fmla="*/ 3306872 w 7941502"/>
              <a:gd name="connsiteY5" fmla="*/ 676405 h 1766170"/>
              <a:gd name="connsiteX6" fmla="*/ 4885151 w 7941502"/>
              <a:gd name="connsiteY6" fmla="*/ 1202498 h 1766170"/>
              <a:gd name="connsiteX7" fmla="*/ 5586609 w 7941502"/>
              <a:gd name="connsiteY7" fmla="*/ 488515 h 1766170"/>
              <a:gd name="connsiteX8" fmla="*/ 6263014 w 7941502"/>
              <a:gd name="connsiteY8" fmla="*/ 300624 h 1766170"/>
              <a:gd name="connsiteX9" fmla="*/ 6601217 w 7941502"/>
              <a:gd name="connsiteY9" fmla="*/ 1766170 h 1766170"/>
              <a:gd name="connsiteX10" fmla="*/ 7177414 w 7941502"/>
              <a:gd name="connsiteY10" fmla="*/ 0 h 1766170"/>
              <a:gd name="connsiteX11" fmla="*/ 7941502 w 7941502"/>
              <a:gd name="connsiteY11" fmla="*/ 701457 h 1766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941502" h="1766170">
                <a:moveTo>
                  <a:pt x="0" y="1252603"/>
                </a:moveTo>
                <a:lnTo>
                  <a:pt x="0" y="1252603"/>
                </a:lnTo>
                <a:lnTo>
                  <a:pt x="1077239" y="313151"/>
                </a:lnTo>
                <a:lnTo>
                  <a:pt x="1979113" y="951978"/>
                </a:lnTo>
                <a:lnTo>
                  <a:pt x="2780779" y="162838"/>
                </a:lnTo>
                <a:lnTo>
                  <a:pt x="3306872" y="676405"/>
                </a:lnTo>
                <a:lnTo>
                  <a:pt x="4885151" y="1202498"/>
                </a:lnTo>
                <a:lnTo>
                  <a:pt x="5586609" y="488515"/>
                </a:lnTo>
                <a:lnTo>
                  <a:pt x="6263014" y="300624"/>
                </a:lnTo>
                <a:lnTo>
                  <a:pt x="6601217" y="1766170"/>
                </a:lnTo>
                <a:lnTo>
                  <a:pt x="7177414" y="0"/>
                </a:lnTo>
                <a:lnTo>
                  <a:pt x="7941502" y="701457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78" tIns="43339" rIns="86678" bIns="43339" rtlCol="0" anchor="ctr"/>
          <a:lstStyle/>
          <a:p>
            <a:pPr algn="ctr"/>
            <a:endParaRPr lang="zh-CN" altLang="en-US" sz="128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871337" y="2549641"/>
            <a:ext cx="1502334" cy="1710219"/>
            <a:chOff x="2473526" y="2425699"/>
            <a:chExt cx="1584494" cy="1804687"/>
          </a:xfrm>
        </p:grpSpPr>
        <p:sp>
          <p:nvSpPr>
            <p:cNvPr id="13" name="任意多边形 12"/>
            <p:cNvSpPr/>
            <p:nvPr/>
          </p:nvSpPr>
          <p:spPr>
            <a:xfrm>
              <a:off x="3301999" y="2425699"/>
              <a:ext cx="45719" cy="1375033"/>
            </a:xfrm>
            <a:custGeom>
              <a:avLst/>
              <a:gdLst>
                <a:gd name="connsiteX0" fmla="*/ 0 w 0"/>
                <a:gd name="connsiteY0" fmla="*/ 0 h 1193800"/>
                <a:gd name="connsiteX1" fmla="*/ 0 w 0"/>
                <a:gd name="connsiteY1" fmla="*/ 1193800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193800">
                  <a:moveTo>
                    <a:pt x="0" y="0"/>
                  </a:moveTo>
                  <a:lnTo>
                    <a:pt x="0" y="1193800"/>
                  </a:lnTo>
                </a:path>
              </a:pathLst>
            </a:custGeom>
            <a:noFill/>
            <a:ln w="1270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473526" y="3855741"/>
              <a:ext cx="1584494" cy="374645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705" dirty="0">
                  <a:solidFill>
                    <a:schemeClr val="accent1"/>
                  </a:solidFill>
                  <a:cs typeface="+mn-ea"/>
                  <a:sym typeface="+mn-lt"/>
                </a:rPr>
                <a:t>点击添加标题</a:t>
              </a:r>
              <a:endParaRPr lang="zh-CN" altLang="en-US" sz="1705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27113" y="2599300"/>
            <a:ext cx="679994" cy="493377"/>
            <a:chOff x="1266729" y="2071701"/>
            <a:chExt cx="717181" cy="520630"/>
          </a:xfrm>
        </p:grpSpPr>
        <p:sp>
          <p:nvSpPr>
            <p:cNvPr id="16" name="椭圆 15"/>
            <p:cNvSpPr/>
            <p:nvPr/>
          </p:nvSpPr>
          <p:spPr>
            <a:xfrm>
              <a:off x="1500409" y="2071701"/>
              <a:ext cx="162839" cy="162839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64990" tIns="32495" rIns="64990" bIns="32495" numCol="1" anchor="t" anchorCtr="0" compatLnSpc="1"/>
            <a:lstStyle/>
            <a:p>
              <a:endParaRPr lang="zh-CN" altLang="en-US" sz="128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266729" y="2333321"/>
              <a:ext cx="717181" cy="25901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995" dirty="0">
                  <a:solidFill>
                    <a:schemeClr val="accent1"/>
                  </a:solidFill>
                  <a:cs typeface="+mn-ea"/>
                  <a:sym typeface="+mn-lt"/>
                </a:rPr>
                <a:t>20XX.06</a:t>
              </a:r>
              <a:endParaRPr lang="zh-CN" altLang="en-US" sz="995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529833" y="3155332"/>
            <a:ext cx="679994" cy="433960"/>
            <a:chOff x="2113346" y="3064841"/>
            <a:chExt cx="717181" cy="457930"/>
          </a:xfrm>
        </p:grpSpPr>
        <p:sp>
          <p:nvSpPr>
            <p:cNvPr id="19" name="椭圆 18"/>
            <p:cNvSpPr/>
            <p:nvPr/>
          </p:nvSpPr>
          <p:spPr>
            <a:xfrm>
              <a:off x="2407189" y="3064841"/>
              <a:ext cx="162839" cy="162839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64990" tIns="32495" rIns="64990" bIns="32495" numCol="1" anchor="t" anchorCtr="0" compatLnSpc="1"/>
            <a:lstStyle/>
            <a:p>
              <a:endParaRPr lang="zh-CN" altLang="en-US" sz="128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113346" y="3263761"/>
              <a:ext cx="717181" cy="25901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995" dirty="0">
                  <a:solidFill>
                    <a:schemeClr val="accent1"/>
                  </a:solidFill>
                  <a:cs typeface="+mn-ea"/>
                  <a:sym typeface="+mn-lt"/>
                </a:rPr>
                <a:t>20XX.09</a:t>
              </a:r>
              <a:endParaRPr lang="zh-CN" altLang="en-US" sz="995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350779" y="2207582"/>
            <a:ext cx="679994" cy="394391"/>
            <a:chOff x="2979182" y="2064744"/>
            <a:chExt cx="717181" cy="416176"/>
          </a:xfrm>
        </p:grpSpPr>
        <p:sp>
          <p:nvSpPr>
            <p:cNvPr id="22" name="椭圆 21"/>
            <p:cNvSpPr/>
            <p:nvPr/>
          </p:nvSpPr>
          <p:spPr>
            <a:xfrm>
              <a:off x="3222529" y="2318081"/>
              <a:ext cx="162839" cy="162839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64990" tIns="32495" rIns="64990" bIns="32495" numCol="1" anchor="t" anchorCtr="0" compatLnSpc="1"/>
            <a:lstStyle/>
            <a:p>
              <a:endParaRPr lang="zh-CN" altLang="en-US" sz="128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979182" y="2064744"/>
              <a:ext cx="717181" cy="25901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995" dirty="0">
                  <a:solidFill>
                    <a:schemeClr val="accent1"/>
                  </a:solidFill>
                  <a:cs typeface="+mn-ea"/>
                  <a:sym typeface="+mn-lt"/>
                </a:rPr>
                <a:t>20XX.01</a:t>
              </a:r>
              <a:endParaRPr lang="zh-CN" altLang="en-US" sz="995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051123" y="2841745"/>
            <a:ext cx="879830" cy="245452"/>
            <a:chOff x="3717829" y="2733933"/>
            <a:chExt cx="927946" cy="259010"/>
          </a:xfrm>
        </p:grpSpPr>
        <p:sp>
          <p:nvSpPr>
            <p:cNvPr id="25" name="椭圆 24"/>
            <p:cNvSpPr/>
            <p:nvPr/>
          </p:nvSpPr>
          <p:spPr>
            <a:xfrm>
              <a:off x="3717829" y="2790521"/>
              <a:ext cx="162839" cy="162839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64990" tIns="32495" rIns="64990" bIns="32495" numCol="1" anchor="t" anchorCtr="0" compatLnSpc="1"/>
            <a:lstStyle/>
            <a:p>
              <a:endParaRPr lang="zh-CN" altLang="en-US" sz="128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928594" y="2733933"/>
              <a:ext cx="717181" cy="25901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995" dirty="0">
                  <a:solidFill>
                    <a:schemeClr val="accent1"/>
                  </a:solidFill>
                  <a:cs typeface="+mn-ea"/>
                  <a:sym typeface="+mn-lt"/>
                </a:rPr>
                <a:t>20XX.06</a:t>
              </a:r>
              <a:endParaRPr lang="zh-CN" altLang="en-US" sz="995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406324" y="3422511"/>
            <a:ext cx="718466" cy="413142"/>
            <a:chOff x="5133702" y="3346781"/>
            <a:chExt cx="757758" cy="435963"/>
          </a:xfrm>
        </p:grpSpPr>
        <p:sp>
          <p:nvSpPr>
            <p:cNvPr id="28" name="椭圆 27"/>
            <p:cNvSpPr/>
            <p:nvPr/>
          </p:nvSpPr>
          <p:spPr>
            <a:xfrm>
              <a:off x="5310409" y="3346781"/>
              <a:ext cx="162839" cy="162839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64990" tIns="32495" rIns="64990" bIns="32495" numCol="1" anchor="t" anchorCtr="0" compatLnSpc="1"/>
            <a:lstStyle/>
            <a:p>
              <a:endParaRPr lang="zh-CN" altLang="en-US" sz="1045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133702" y="3523734"/>
              <a:ext cx="757758" cy="25901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995" dirty="0">
                  <a:solidFill>
                    <a:schemeClr val="accent1"/>
                  </a:solidFill>
                  <a:cs typeface="+mn-ea"/>
                  <a:sym typeface="+mn-lt"/>
                </a:rPr>
                <a:t>20XX.08 </a:t>
              </a:r>
              <a:endParaRPr lang="zh-CN" altLang="en-US" sz="995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140858" y="2758163"/>
            <a:ext cx="679994" cy="439620"/>
            <a:chOff x="5908402" y="2645741"/>
            <a:chExt cx="717180" cy="463904"/>
          </a:xfrm>
        </p:grpSpPr>
        <p:sp>
          <p:nvSpPr>
            <p:cNvPr id="31" name="椭圆 30"/>
            <p:cNvSpPr/>
            <p:nvPr/>
          </p:nvSpPr>
          <p:spPr>
            <a:xfrm>
              <a:off x="6026689" y="2645741"/>
              <a:ext cx="162839" cy="162839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64990" tIns="32495" rIns="64990" bIns="32495" numCol="1" anchor="t" anchorCtr="0" compatLnSpc="1"/>
            <a:lstStyle/>
            <a:p>
              <a:endParaRPr lang="zh-CN" altLang="en-US" sz="1045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908402" y="2850635"/>
              <a:ext cx="717180" cy="25901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995" dirty="0">
                  <a:solidFill>
                    <a:schemeClr val="accent1"/>
                  </a:solidFill>
                  <a:cs typeface="+mn-ea"/>
                  <a:sym typeface="+mn-lt"/>
                </a:rPr>
                <a:t>20XX.10</a:t>
              </a:r>
              <a:endParaRPr lang="zh-CN" altLang="en-US" sz="995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633201" y="2325136"/>
            <a:ext cx="679994" cy="392378"/>
            <a:chOff x="6441129" y="2188789"/>
            <a:chExt cx="717181" cy="414051"/>
          </a:xfrm>
        </p:grpSpPr>
        <p:sp>
          <p:nvSpPr>
            <p:cNvPr id="34" name="椭圆 33"/>
            <p:cNvSpPr/>
            <p:nvPr/>
          </p:nvSpPr>
          <p:spPr>
            <a:xfrm>
              <a:off x="6682009" y="2440001"/>
              <a:ext cx="162839" cy="162839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64990" tIns="32495" rIns="64990" bIns="32495" numCol="1" anchor="t" anchorCtr="0" compatLnSpc="1"/>
            <a:lstStyle/>
            <a:p>
              <a:endParaRPr lang="zh-CN" altLang="en-US" sz="128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6441129" y="2188789"/>
              <a:ext cx="717181" cy="25901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995" dirty="0">
                  <a:solidFill>
                    <a:schemeClr val="accent1"/>
                  </a:solidFill>
                  <a:cs typeface="+mn-ea"/>
                  <a:sym typeface="+mn-lt"/>
                </a:rPr>
                <a:t>20XX.01</a:t>
              </a:r>
              <a:endParaRPr lang="zh-CN" altLang="en-US" sz="995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994383" y="3920768"/>
            <a:ext cx="679994" cy="431683"/>
            <a:chOff x="6822054" y="3872561"/>
            <a:chExt cx="717181" cy="455528"/>
          </a:xfrm>
        </p:grpSpPr>
        <p:sp>
          <p:nvSpPr>
            <p:cNvPr id="37" name="椭圆 36"/>
            <p:cNvSpPr/>
            <p:nvPr/>
          </p:nvSpPr>
          <p:spPr>
            <a:xfrm>
              <a:off x="7055389" y="3872561"/>
              <a:ext cx="162839" cy="162839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64990" tIns="32495" rIns="64990" bIns="32495" numCol="1" anchor="t" anchorCtr="0" compatLnSpc="1"/>
            <a:lstStyle/>
            <a:p>
              <a:endParaRPr lang="zh-CN" altLang="en-US" sz="128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822054" y="4069079"/>
              <a:ext cx="717181" cy="25901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995" dirty="0">
                  <a:solidFill>
                    <a:schemeClr val="accent1"/>
                  </a:solidFill>
                  <a:cs typeface="+mn-ea"/>
                  <a:sym typeface="+mn-lt"/>
                </a:rPr>
                <a:t>20XX.02</a:t>
              </a:r>
              <a:endParaRPr lang="zh-CN" altLang="en-US" sz="995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757489" y="2201210"/>
            <a:ext cx="856127" cy="245452"/>
            <a:chOff x="7626889" y="2058017"/>
            <a:chExt cx="902947" cy="259010"/>
          </a:xfrm>
        </p:grpSpPr>
        <p:sp>
          <p:nvSpPr>
            <p:cNvPr id="40" name="椭圆 39"/>
            <p:cNvSpPr/>
            <p:nvPr/>
          </p:nvSpPr>
          <p:spPr>
            <a:xfrm>
              <a:off x="7626889" y="2150441"/>
              <a:ext cx="162839" cy="162839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solidFill>
                <a:schemeClr val="accent1"/>
              </a:solidFill>
            </a:ln>
          </p:spPr>
          <p:txBody>
            <a:bodyPr vert="horz" wrap="square" lIns="64990" tIns="32495" rIns="64990" bIns="32495" numCol="1" anchor="t" anchorCtr="0" compatLnSpc="1"/>
            <a:lstStyle/>
            <a:p>
              <a:endParaRPr lang="zh-CN" altLang="en-US" sz="128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812654" y="2058017"/>
              <a:ext cx="717182" cy="25901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995" dirty="0">
                  <a:solidFill>
                    <a:schemeClr val="accent1"/>
                  </a:solidFill>
                  <a:cs typeface="+mn-ea"/>
                  <a:sym typeface="+mn-lt"/>
                </a:rPr>
                <a:t>20XX.04</a:t>
              </a:r>
              <a:endParaRPr lang="zh-CN" altLang="en-US" sz="995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558213" y="2433057"/>
            <a:ext cx="1502334" cy="1468407"/>
            <a:chOff x="7416713" y="2092528"/>
            <a:chExt cx="1584493" cy="1548711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7745821" y="2092528"/>
              <a:ext cx="229334" cy="1116000"/>
            </a:xfrm>
            <a:prstGeom prst="line">
              <a:avLst/>
            </a:prstGeom>
            <a:ln w="12700">
              <a:solidFill>
                <a:schemeClr val="accent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矩形 43"/>
            <p:cNvSpPr/>
            <p:nvPr/>
          </p:nvSpPr>
          <p:spPr>
            <a:xfrm>
              <a:off x="7416713" y="3266789"/>
              <a:ext cx="1584493" cy="37445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705" dirty="0">
                  <a:solidFill>
                    <a:schemeClr val="accent1"/>
                  </a:solidFill>
                  <a:cs typeface="+mn-ea"/>
                  <a:sym typeface="+mn-lt"/>
                </a:rPr>
                <a:t>点击添加标题</a:t>
              </a:r>
              <a:endParaRPr lang="zh-CN" altLang="en-US" sz="1705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3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3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3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3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3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3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3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3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3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320869" y="0"/>
            <a:ext cx="7871131" cy="6661761"/>
          </a:xfrm>
          <a:prstGeom prst="rect">
            <a:avLst/>
          </a:prstGeom>
        </p:spPr>
      </p:pic>
      <p:sp>
        <p:nvSpPr>
          <p:cNvPr id="5" name="TextBox 18"/>
          <p:cNvSpPr txBox="1"/>
          <p:nvPr/>
        </p:nvSpPr>
        <p:spPr>
          <a:xfrm>
            <a:off x="5424820" y="3388299"/>
            <a:ext cx="2831615" cy="214943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515" dirty="0">
                <a:solidFill>
                  <a:schemeClr val="accent1"/>
                </a:solidFill>
                <a:cs typeface="+mn-ea"/>
                <a:sym typeface="+mn-lt"/>
              </a:rPr>
              <a:t>Summer a lot of things began to trivial for example, I hide in behind the morning in a hurry to eat text, breathed life back to the story, then</a:t>
            </a:r>
            <a:endParaRPr lang="zh-CN" altLang="en-US" sz="151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" name="TextBox 19"/>
          <p:cNvSpPr txBox="1"/>
          <p:nvPr/>
        </p:nvSpPr>
        <p:spPr>
          <a:xfrm>
            <a:off x="5375159" y="2933978"/>
            <a:ext cx="3138518" cy="500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55" dirty="0">
                <a:solidFill>
                  <a:schemeClr val="accent1"/>
                </a:solidFill>
                <a:cs typeface="+mn-ea"/>
                <a:sym typeface="+mn-lt"/>
              </a:rPr>
              <a:t>这里输入文字标题</a:t>
            </a:r>
            <a:endParaRPr lang="zh-CN" altLang="en-US" sz="265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" name="TextBox 9"/>
          <p:cNvSpPr txBox="1"/>
          <p:nvPr/>
        </p:nvSpPr>
        <p:spPr>
          <a:xfrm>
            <a:off x="1007076" y="2515832"/>
            <a:ext cx="2888449" cy="66806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25" dirty="0">
                <a:solidFill>
                  <a:schemeClr val="accent1"/>
                </a:solidFill>
                <a:cs typeface="+mn-ea"/>
                <a:sym typeface="+mn-lt"/>
              </a:rPr>
              <a:t>Summer a lot of things began to trivial for example, I hide in</a:t>
            </a:r>
            <a:endParaRPr lang="zh-CN" altLang="en-US" sz="132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9" name="TextBox 10"/>
          <p:cNvSpPr txBox="1"/>
          <p:nvPr/>
        </p:nvSpPr>
        <p:spPr>
          <a:xfrm>
            <a:off x="907157" y="2063515"/>
            <a:ext cx="3093271" cy="55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35" dirty="0">
                <a:solidFill>
                  <a:schemeClr val="accent1"/>
                </a:solidFill>
                <a:cs typeface="+mn-ea"/>
                <a:sym typeface="+mn-lt"/>
              </a:rPr>
              <a:t>输入文字标题</a:t>
            </a:r>
            <a:endParaRPr lang="zh-CN" altLang="en-US" sz="30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0275" y="4827694"/>
            <a:ext cx="2888449" cy="66806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25" dirty="0">
                <a:solidFill>
                  <a:schemeClr val="accent1"/>
                </a:solidFill>
                <a:cs typeface="+mn-ea"/>
                <a:sym typeface="+mn-lt"/>
              </a:rPr>
              <a:t>Summer a lot of things began to trivial for example, I hide in</a:t>
            </a:r>
            <a:endParaRPr lang="zh-CN" altLang="en-US" sz="132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0356" y="4375377"/>
            <a:ext cx="3093271" cy="55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35" dirty="0">
                <a:solidFill>
                  <a:schemeClr val="accent1"/>
                </a:solidFill>
                <a:cs typeface="+mn-ea"/>
                <a:sym typeface="+mn-lt"/>
              </a:rPr>
              <a:t>输入文字标题</a:t>
            </a:r>
            <a:endParaRPr lang="zh-CN" altLang="en-US" sz="30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crush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8" grpId="0"/>
      <p:bldP spid="9" grpId="0" build="p"/>
      <p:bldP spid="10" grpId="0"/>
      <p:bldP spid="11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57294" y="1301950"/>
            <a:ext cx="3055121" cy="26169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061200" y="4824157"/>
            <a:ext cx="4301066" cy="216666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186249" y="4269384"/>
            <a:ext cx="4707927" cy="1223412"/>
            <a:chOff x="260164" y="50344"/>
            <a:chExt cx="3502815" cy="1223412"/>
          </a:xfrm>
        </p:grpSpPr>
        <p:sp>
          <p:nvSpPr>
            <p:cNvPr id="5" name="文本框 4"/>
            <p:cNvSpPr txBox="1"/>
            <p:nvPr/>
          </p:nvSpPr>
          <p:spPr>
            <a:xfrm>
              <a:off x="292342" y="50344"/>
              <a:ext cx="1719229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60164" y="419676"/>
              <a:ext cx="3502815" cy="8540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请在此处添加详细描述文本，尽量与标题文本语言风格相符合，语尽量与标题文本语言风格相符合，语言描述尽标题文本语言风格相符合，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尽量与标题文本语言风格相符合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76584" y="3079434"/>
            <a:ext cx="4707927" cy="1223412"/>
            <a:chOff x="260164" y="50344"/>
            <a:chExt cx="3502815" cy="1223412"/>
          </a:xfrm>
        </p:grpSpPr>
        <p:sp>
          <p:nvSpPr>
            <p:cNvPr id="8" name="文本框 7"/>
            <p:cNvSpPr txBox="1"/>
            <p:nvPr/>
          </p:nvSpPr>
          <p:spPr>
            <a:xfrm>
              <a:off x="292342" y="50344"/>
              <a:ext cx="1719229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60164" y="419676"/>
              <a:ext cx="3502815" cy="8540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请在此处添加详细描述文本，尽量与标题文本语言风格相符合，语尽量与标题文本语言风格相符合，语言描述尽标题文本语言风格相符合，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尽量与标题文本语言风格相符合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654339" y="1786772"/>
            <a:ext cx="4707927" cy="1223412"/>
            <a:chOff x="260164" y="50344"/>
            <a:chExt cx="3502815" cy="1223412"/>
          </a:xfrm>
        </p:grpSpPr>
        <p:sp>
          <p:nvSpPr>
            <p:cNvPr id="11" name="文本框 10"/>
            <p:cNvSpPr txBox="1"/>
            <p:nvPr/>
          </p:nvSpPr>
          <p:spPr>
            <a:xfrm>
              <a:off x="292342" y="50344"/>
              <a:ext cx="1719229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输入你的题目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0164" y="419676"/>
              <a:ext cx="3502815" cy="8540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请在此处添加详细描述文本，尽量与标题文本语言风格相符合，语尽量与标题文本语言风格相符合，语言描述尽标题文本语言风格相符合，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尽量与标题文本语言风格相符合，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0">
        <p14:warp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936580" y="551145"/>
            <a:ext cx="4445665" cy="535353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4179" y="2354018"/>
            <a:ext cx="9992329" cy="520066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-13867" y="4033381"/>
            <a:ext cx="12192000" cy="2824619"/>
          </a:xfrm>
          <a:prstGeom prst="rect">
            <a:avLst/>
          </a:prstGeom>
        </p:spPr>
      </p:pic>
      <p:sp>
        <p:nvSpPr>
          <p:cNvPr id="60" name="TextBox 5"/>
          <p:cNvSpPr txBox="1"/>
          <p:nvPr/>
        </p:nvSpPr>
        <p:spPr>
          <a:xfrm>
            <a:off x="1072239" y="1353840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>
                <a:cs typeface="+mn-ea"/>
                <a:sym typeface="+mn-lt"/>
              </a:rPr>
              <a:t>谢谢观</a:t>
            </a:r>
            <a:r>
              <a:rPr lang="zh-CN" altLang="en-US" sz="6600" b="1" dirty="0" smtClean="0">
                <a:cs typeface="+mn-ea"/>
                <a:sym typeface="+mn-lt"/>
              </a:rPr>
              <a:t>看！</a:t>
            </a:r>
            <a:endParaRPr lang="zh-CN" altLang="en-US" sz="6600" b="1" dirty="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-715952" y="-878766"/>
            <a:ext cx="2574298" cy="32133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2744003" y="3945699"/>
            <a:ext cx="6135668" cy="363403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1171" y="1603331"/>
            <a:ext cx="4445665" cy="5353539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686577" y="1694515"/>
            <a:ext cx="4462818" cy="720000"/>
            <a:chOff x="6100549" y="1719617"/>
            <a:chExt cx="4462818" cy="720000"/>
          </a:xfrm>
        </p:grpSpPr>
        <p:sp>
          <p:nvSpPr>
            <p:cNvPr id="7" name="圆角矩形 6"/>
            <p:cNvSpPr/>
            <p:nvPr/>
          </p:nvSpPr>
          <p:spPr>
            <a:xfrm>
              <a:off x="6100549" y="1719617"/>
              <a:ext cx="4462818" cy="720000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6236186" y="1747753"/>
              <a:ext cx="648000" cy="64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310979" y="1785002"/>
              <a:ext cx="5322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rgbClr val="22385C"/>
                  </a:solidFill>
                  <a:cs typeface="+mn-ea"/>
                  <a:sym typeface="+mn-lt"/>
                </a:rPr>
                <a:t>1</a:t>
              </a:r>
              <a:endParaRPr lang="zh-CN" altLang="en-US" sz="3600" dirty="0">
                <a:solidFill>
                  <a:srgbClr val="22385C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028598" y="1785002"/>
              <a:ext cx="33709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TextBox 18"/>
          <p:cNvSpPr txBox="1"/>
          <p:nvPr/>
        </p:nvSpPr>
        <p:spPr>
          <a:xfrm>
            <a:off x="4966836" y="2574475"/>
            <a:ext cx="5826112" cy="145001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15" dirty="0">
                <a:cs typeface="+mn-ea"/>
                <a:sym typeface="+mn-lt"/>
              </a:rPr>
              <a:t>Summer a lot of things began to trivial for </a:t>
            </a:r>
            <a:r>
              <a:rPr lang="en-US" altLang="zh-CN" sz="1515" dirty="0" err="1">
                <a:cs typeface="+mn-ea"/>
                <a:sym typeface="+mn-lt"/>
              </a:rPr>
              <a:t>examplSummer</a:t>
            </a:r>
            <a:r>
              <a:rPr lang="en-US" altLang="zh-CN" sz="1515" dirty="0">
                <a:cs typeface="+mn-ea"/>
                <a:sym typeface="+mn-lt"/>
              </a:rPr>
              <a:t> a lot of things began to trivial for </a:t>
            </a:r>
            <a:r>
              <a:rPr lang="en-US" altLang="zh-CN" sz="1515" dirty="0" err="1">
                <a:cs typeface="+mn-ea"/>
                <a:sym typeface="+mn-lt"/>
              </a:rPr>
              <a:t>examplSummer</a:t>
            </a:r>
            <a:r>
              <a:rPr lang="en-US" altLang="zh-CN" sz="1515" dirty="0">
                <a:cs typeface="+mn-ea"/>
                <a:sym typeface="+mn-lt"/>
              </a:rPr>
              <a:t> a lot of things began to trivial for example</a:t>
            </a:r>
            <a:endParaRPr lang="zh-CN" altLang="en-US" sz="1515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515" dirty="0">
                <a:cs typeface="+mn-ea"/>
                <a:sym typeface="+mn-lt"/>
              </a:rPr>
              <a:t>e</a:t>
            </a:r>
            <a:endParaRPr lang="zh-CN" altLang="en-US" sz="1515" dirty="0"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985623" y="-351895"/>
            <a:ext cx="2574298" cy="3213307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r="-507" b="-7491"/>
          <a:stretch>
            <a:fillRect/>
          </a:stretch>
        </p:blipFill>
        <p:spPr>
          <a:xfrm>
            <a:off x="-16627" y="288384"/>
            <a:ext cx="6357588" cy="6857624"/>
          </a:xfrm>
          <a:prstGeom prst="rect">
            <a:avLst/>
          </a:prstGeom>
        </p:spPr>
      </p:pic>
      <p:sp>
        <p:nvSpPr>
          <p:cNvPr id="3" name="TextBox 18"/>
          <p:cNvSpPr txBox="1"/>
          <p:nvPr/>
        </p:nvSpPr>
        <p:spPr>
          <a:xfrm>
            <a:off x="478897" y="4361241"/>
            <a:ext cx="3773698" cy="7505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15" dirty="0">
                <a:solidFill>
                  <a:schemeClr val="accent1"/>
                </a:solidFill>
                <a:cs typeface="+mn-ea"/>
                <a:sym typeface="+mn-lt"/>
              </a:rPr>
              <a:t>Summer a lot of things began to trivial for example</a:t>
            </a:r>
            <a:endParaRPr lang="zh-CN" altLang="en-US" sz="151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" name="TextBox 19"/>
          <p:cNvSpPr txBox="1"/>
          <p:nvPr/>
        </p:nvSpPr>
        <p:spPr>
          <a:xfrm>
            <a:off x="429237" y="3906920"/>
            <a:ext cx="4182708" cy="500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55" dirty="0">
                <a:solidFill>
                  <a:schemeClr val="accent1"/>
                </a:solidFill>
                <a:cs typeface="+mn-ea"/>
                <a:sym typeface="+mn-lt"/>
              </a:rPr>
              <a:t>这里输入文字标题</a:t>
            </a:r>
            <a:endParaRPr lang="zh-CN" altLang="en-US" sz="265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0" name="Oval 4"/>
          <p:cNvSpPr/>
          <p:nvPr/>
        </p:nvSpPr>
        <p:spPr>
          <a:xfrm>
            <a:off x="6496779" y="2114720"/>
            <a:ext cx="479325" cy="479325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325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sz="132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Rectangle 18"/>
          <p:cNvSpPr/>
          <p:nvPr/>
        </p:nvSpPr>
        <p:spPr>
          <a:xfrm>
            <a:off x="7188388" y="2124602"/>
            <a:ext cx="4495612" cy="592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>
                <a:cs typeface="+mn-ea"/>
                <a:sym typeface="+mn-lt"/>
              </a:rPr>
              <a:t>请替换文字内容</a:t>
            </a:r>
            <a:r>
              <a:rPr lang="zh-CN" altLang="en-US" sz="1100" dirty="0">
                <a:cs typeface="+mn-ea"/>
                <a:sym typeface="+mn-lt"/>
              </a:rPr>
              <a:t>，点击添加相关标题文字，修改文字内容，也可以直接复制你的内容到</a:t>
            </a:r>
            <a:r>
              <a:rPr lang="zh-CN" altLang="en-US" sz="1100">
                <a:cs typeface="+mn-ea"/>
                <a:sym typeface="+mn-lt"/>
              </a:rPr>
              <a:t>此。请替换文字内容</a:t>
            </a:r>
            <a:r>
              <a:rPr lang="zh-CN" altLang="en-US" sz="1100" dirty="0">
                <a:cs typeface="+mn-ea"/>
                <a:sym typeface="+mn-lt"/>
              </a:rPr>
              <a:t>，点击添加相关标题文字，修改文字内容，也可以直接复制你的内容到此。</a:t>
            </a:r>
            <a:endParaRPr lang="en-US" sz="1100" dirty="0">
              <a:cs typeface="+mn-ea"/>
              <a:sym typeface="+mn-lt"/>
            </a:endParaRPr>
          </a:p>
        </p:txBody>
      </p:sp>
      <p:sp>
        <p:nvSpPr>
          <p:cNvPr id="12" name="Oval 19"/>
          <p:cNvSpPr/>
          <p:nvPr/>
        </p:nvSpPr>
        <p:spPr>
          <a:xfrm>
            <a:off x="6496779" y="2928252"/>
            <a:ext cx="479325" cy="479325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325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sz="132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Rectangle 24"/>
          <p:cNvSpPr/>
          <p:nvPr/>
        </p:nvSpPr>
        <p:spPr>
          <a:xfrm>
            <a:off x="7188388" y="2938134"/>
            <a:ext cx="4495612" cy="592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>
                <a:cs typeface="+mn-ea"/>
                <a:sym typeface="+mn-lt"/>
              </a:rPr>
              <a:t>请替换文字内容</a:t>
            </a:r>
            <a:r>
              <a:rPr lang="zh-CN" altLang="en-US" sz="1100" dirty="0">
                <a:cs typeface="+mn-ea"/>
                <a:sym typeface="+mn-lt"/>
              </a:rPr>
              <a:t>，点击添加相关标题文字，修改文字内容，也可以直接复制你的内容到</a:t>
            </a:r>
            <a:r>
              <a:rPr lang="zh-CN" altLang="en-US" sz="1100">
                <a:cs typeface="+mn-ea"/>
                <a:sym typeface="+mn-lt"/>
              </a:rPr>
              <a:t>此。请替换文字内容</a:t>
            </a:r>
            <a:r>
              <a:rPr lang="zh-CN" altLang="en-US" sz="1100" dirty="0">
                <a:cs typeface="+mn-ea"/>
                <a:sym typeface="+mn-lt"/>
              </a:rPr>
              <a:t>，点击添加相关标题文字，修改文字内容，也可以直接复制你的内容到此。</a:t>
            </a:r>
            <a:endParaRPr lang="en-US" sz="1100" dirty="0">
              <a:cs typeface="+mn-ea"/>
              <a:sym typeface="+mn-lt"/>
            </a:endParaRPr>
          </a:p>
        </p:txBody>
      </p:sp>
      <p:sp>
        <p:nvSpPr>
          <p:cNvPr id="14" name="Oval 25"/>
          <p:cNvSpPr/>
          <p:nvPr/>
        </p:nvSpPr>
        <p:spPr>
          <a:xfrm>
            <a:off x="6496779" y="3821699"/>
            <a:ext cx="479325" cy="479325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325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sz="132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Rectangle 26"/>
          <p:cNvSpPr/>
          <p:nvPr/>
        </p:nvSpPr>
        <p:spPr>
          <a:xfrm>
            <a:off x="7188388" y="3831581"/>
            <a:ext cx="4495612" cy="592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>
                <a:cs typeface="+mn-ea"/>
                <a:sym typeface="+mn-lt"/>
              </a:rPr>
              <a:t>请替换文字内容</a:t>
            </a:r>
            <a:r>
              <a:rPr lang="zh-CN" altLang="en-US" sz="1100" dirty="0">
                <a:cs typeface="+mn-ea"/>
                <a:sym typeface="+mn-lt"/>
              </a:rPr>
              <a:t>，点击添加相关标题文字，修改文字内容，也可以直接复制你的内容到</a:t>
            </a:r>
            <a:r>
              <a:rPr lang="zh-CN" altLang="en-US" sz="1100">
                <a:cs typeface="+mn-ea"/>
                <a:sym typeface="+mn-lt"/>
              </a:rPr>
              <a:t>此。请替换文字内容</a:t>
            </a:r>
            <a:r>
              <a:rPr lang="zh-CN" altLang="en-US" sz="1100" dirty="0">
                <a:cs typeface="+mn-ea"/>
                <a:sym typeface="+mn-lt"/>
              </a:rPr>
              <a:t>，点击添加相关标题文字，修改文字内容，也可以直接复制你的内容到此。</a:t>
            </a:r>
            <a:endParaRPr lang="en-US" sz="1100" dirty="0">
              <a:cs typeface="+mn-ea"/>
              <a:sym typeface="+mn-lt"/>
            </a:endParaRPr>
          </a:p>
        </p:txBody>
      </p:sp>
      <p:sp>
        <p:nvSpPr>
          <p:cNvPr id="16" name="Oval 27"/>
          <p:cNvSpPr/>
          <p:nvPr/>
        </p:nvSpPr>
        <p:spPr>
          <a:xfrm>
            <a:off x="6496779" y="4633307"/>
            <a:ext cx="479325" cy="479325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325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sz="132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Rectangle 28"/>
          <p:cNvSpPr/>
          <p:nvPr/>
        </p:nvSpPr>
        <p:spPr>
          <a:xfrm>
            <a:off x="7188388" y="4643190"/>
            <a:ext cx="4495612" cy="592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>
                <a:cs typeface="+mn-ea"/>
                <a:sym typeface="+mn-lt"/>
              </a:rPr>
              <a:t>请替换文字内容</a:t>
            </a:r>
            <a:r>
              <a:rPr lang="zh-CN" altLang="en-US" sz="1100" dirty="0">
                <a:cs typeface="+mn-ea"/>
                <a:sym typeface="+mn-lt"/>
              </a:rPr>
              <a:t>，点击添加相关标题文字，修改文字内容，也可以直接复制你的内容到</a:t>
            </a:r>
            <a:r>
              <a:rPr lang="zh-CN" altLang="en-US" sz="1100">
                <a:cs typeface="+mn-ea"/>
                <a:sym typeface="+mn-lt"/>
              </a:rPr>
              <a:t>此。请替换文字内容</a:t>
            </a:r>
            <a:r>
              <a:rPr lang="zh-CN" altLang="en-US" sz="1100" dirty="0">
                <a:cs typeface="+mn-ea"/>
                <a:sym typeface="+mn-lt"/>
              </a:rPr>
              <a:t>，点击添加相关标题文字，修改文字内容，也可以直接复制你的内容到此。</a:t>
            </a:r>
            <a:endParaRPr lang="en-US" sz="1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690422" y="188"/>
            <a:ext cx="2464913" cy="685762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75432" y="561482"/>
            <a:ext cx="4536463" cy="5030227"/>
          </a:xfrm>
          <a:prstGeom prst="rect">
            <a:avLst/>
          </a:prstGeom>
        </p:spPr>
      </p:pic>
      <p:sp>
        <p:nvSpPr>
          <p:cNvPr id="5" name="TextBox 18"/>
          <p:cNvSpPr txBox="1"/>
          <p:nvPr/>
        </p:nvSpPr>
        <p:spPr>
          <a:xfrm>
            <a:off x="5276391" y="2361532"/>
            <a:ext cx="3227504" cy="214943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15" dirty="0">
                <a:cs typeface="+mn-ea"/>
                <a:sym typeface="+mn-lt"/>
              </a:rPr>
              <a:t>Summer a lot of things began to trivial for </a:t>
            </a:r>
            <a:r>
              <a:rPr lang="en-US" altLang="zh-CN" sz="1515" dirty="0" err="1">
                <a:cs typeface="+mn-ea"/>
                <a:sym typeface="+mn-lt"/>
              </a:rPr>
              <a:t>examplSummer</a:t>
            </a:r>
            <a:r>
              <a:rPr lang="en-US" altLang="zh-CN" sz="1515" dirty="0">
                <a:cs typeface="+mn-ea"/>
                <a:sym typeface="+mn-lt"/>
              </a:rPr>
              <a:t> a lot of things began to trivial for </a:t>
            </a:r>
            <a:r>
              <a:rPr lang="en-US" altLang="zh-CN" sz="1515" dirty="0" err="1">
                <a:cs typeface="+mn-ea"/>
                <a:sym typeface="+mn-lt"/>
              </a:rPr>
              <a:t>examplSummer</a:t>
            </a:r>
            <a:r>
              <a:rPr lang="en-US" altLang="zh-CN" sz="1515" dirty="0">
                <a:cs typeface="+mn-ea"/>
                <a:sym typeface="+mn-lt"/>
              </a:rPr>
              <a:t> a lot of things began to trivial for example</a:t>
            </a:r>
            <a:endParaRPr lang="zh-CN" altLang="en-US" sz="1515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515" dirty="0">
                <a:cs typeface="+mn-ea"/>
                <a:sym typeface="+mn-lt"/>
              </a:rPr>
              <a:t>e</a:t>
            </a:r>
            <a:endParaRPr lang="zh-CN" altLang="en-US" sz="1515" dirty="0">
              <a:cs typeface="+mn-ea"/>
              <a:sym typeface="+mn-lt"/>
            </a:endParaRPr>
          </a:p>
        </p:txBody>
      </p:sp>
      <p:sp>
        <p:nvSpPr>
          <p:cNvPr id="6" name="TextBox 19"/>
          <p:cNvSpPr txBox="1"/>
          <p:nvPr/>
        </p:nvSpPr>
        <p:spPr>
          <a:xfrm>
            <a:off x="4798789" y="1858692"/>
            <a:ext cx="4182708" cy="500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55" dirty="0">
                <a:solidFill>
                  <a:schemeClr val="accent1"/>
                </a:solidFill>
                <a:cs typeface="+mn-ea"/>
                <a:sym typeface="+mn-lt"/>
              </a:rPr>
              <a:t>这里输入文字标题</a:t>
            </a:r>
            <a:endParaRPr lang="zh-CN" altLang="en-US" sz="265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" name="TextBox 19"/>
          <p:cNvSpPr txBox="1"/>
          <p:nvPr/>
        </p:nvSpPr>
        <p:spPr>
          <a:xfrm>
            <a:off x="1000421" y="1851961"/>
            <a:ext cx="4182708" cy="1376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170" dirty="0">
                <a:solidFill>
                  <a:schemeClr val="accent1"/>
                </a:solidFill>
                <a:cs typeface="+mn-ea"/>
                <a:sym typeface="+mn-lt"/>
              </a:rPr>
              <a:t>这里输入</a:t>
            </a:r>
            <a:endParaRPr lang="en-US" altLang="zh-CN" sz="4170" dirty="0">
              <a:solidFill>
                <a:schemeClr val="accent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4170" dirty="0">
                <a:solidFill>
                  <a:schemeClr val="accent1"/>
                </a:solidFill>
                <a:cs typeface="+mn-ea"/>
                <a:sym typeface="+mn-lt"/>
              </a:rPr>
              <a:t>文字标题</a:t>
            </a:r>
            <a:endParaRPr lang="zh-CN" altLang="en-US" sz="417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7266350" y="132106"/>
            <a:ext cx="3706449" cy="426196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94424" y="457992"/>
            <a:ext cx="3810061" cy="3810061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595198" y="4011863"/>
            <a:ext cx="3581908" cy="1735793"/>
            <a:chOff x="1632269" y="1539785"/>
            <a:chExt cx="3581908" cy="1735793"/>
          </a:xfrm>
        </p:grpSpPr>
        <p:grpSp>
          <p:nvGrpSpPr>
            <p:cNvPr id="6" name="组合 5"/>
            <p:cNvGrpSpPr/>
            <p:nvPr/>
          </p:nvGrpSpPr>
          <p:grpSpPr>
            <a:xfrm>
              <a:off x="1632269" y="2052165"/>
              <a:ext cx="3409287" cy="1223413"/>
              <a:chOff x="1465895" y="1584902"/>
              <a:chExt cx="2922477" cy="1223413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1465895" y="1584902"/>
                <a:ext cx="2339986" cy="369332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请输入你的题目</a:t>
                </a:r>
                <a:endPara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1465895" y="1954235"/>
                <a:ext cx="2922477" cy="85408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请在此处添加详细描述文本，尽量与标题文本语言风格相符合，语言描述尽量简洁生动。请在此处添加详细描述文本</a:t>
                </a:r>
                <a:endPara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>
              <a:off x="1729946" y="2421498"/>
              <a:ext cx="33116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189417" y="1539785"/>
              <a:ext cx="1024760" cy="1024760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7093729" y="4025678"/>
            <a:ext cx="3581908" cy="1735793"/>
            <a:chOff x="1632269" y="1539785"/>
            <a:chExt cx="3581908" cy="1735793"/>
          </a:xfrm>
        </p:grpSpPr>
        <p:grpSp>
          <p:nvGrpSpPr>
            <p:cNvPr id="12" name="组合 11"/>
            <p:cNvGrpSpPr/>
            <p:nvPr/>
          </p:nvGrpSpPr>
          <p:grpSpPr>
            <a:xfrm>
              <a:off x="1632269" y="2052165"/>
              <a:ext cx="3409287" cy="1223413"/>
              <a:chOff x="1465895" y="1584902"/>
              <a:chExt cx="2922477" cy="1223413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1465895" y="1584902"/>
                <a:ext cx="2339986" cy="369332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请输入你的题目</a:t>
                </a:r>
                <a:endParaRPr lang="zh-CN" altLang="en-US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465895" y="1954235"/>
                <a:ext cx="2922477" cy="85408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2">
                        <a:lumMod val="50000"/>
                      </a:schemeClr>
                    </a:solidFill>
                    <a:cs typeface="+mn-ea"/>
                    <a:sym typeface="+mn-lt"/>
                  </a:rPr>
                  <a:t>请在此处添加详细描述文本，尽量与标题文本语言风格相符合，语言描述尽量简洁生动。请在此处添加详细描述文本</a:t>
                </a:r>
                <a:endParaRPr lang="zh-CN" altLang="en-US" sz="11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cxnSp>
          <p:nvCxnSpPr>
            <p:cNvPr id="13" name="直接连接符 12"/>
            <p:cNvCxnSpPr/>
            <p:nvPr/>
          </p:nvCxnSpPr>
          <p:spPr>
            <a:xfrm>
              <a:off x="1729946" y="2421498"/>
              <a:ext cx="33116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189417" y="1539785"/>
              <a:ext cx="1024760" cy="102476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0">
        <p14:warp dir="in"/>
      </p:transition>
    </mc:Choice>
    <mc:Fallback>
      <p:transition spd="slow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25621" y="288384"/>
            <a:ext cx="4568258" cy="6857624"/>
          </a:xfrm>
          <a:prstGeom prst="rect">
            <a:avLst/>
          </a:prstGeom>
        </p:spPr>
      </p:pic>
      <p:sp>
        <p:nvSpPr>
          <p:cNvPr id="3" name="TextBox 18"/>
          <p:cNvSpPr txBox="1"/>
          <p:nvPr/>
        </p:nvSpPr>
        <p:spPr>
          <a:xfrm>
            <a:off x="4551257" y="2313014"/>
            <a:ext cx="3773698" cy="7505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15" dirty="0">
                <a:solidFill>
                  <a:schemeClr val="accent1"/>
                </a:solidFill>
                <a:cs typeface="+mn-ea"/>
                <a:sym typeface="+mn-lt"/>
              </a:rPr>
              <a:t>Summer a lot of things began to trivial for example</a:t>
            </a:r>
            <a:endParaRPr lang="zh-CN" altLang="en-US" sz="151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" name="TextBox 19"/>
          <p:cNvSpPr txBox="1"/>
          <p:nvPr/>
        </p:nvSpPr>
        <p:spPr>
          <a:xfrm>
            <a:off x="4501597" y="1858692"/>
            <a:ext cx="4182708" cy="500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55" dirty="0">
                <a:solidFill>
                  <a:schemeClr val="accent1"/>
                </a:solidFill>
                <a:cs typeface="+mn-ea"/>
                <a:sym typeface="+mn-lt"/>
              </a:rPr>
              <a:t>这里输入文字标题</a:t>
            </a:r>
            <a:endParaRPr lang="zh-CN" altLang="en-US" sz="265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" name="TextBox 1"/>
          <p:cNvSpPr>
            <a:spLocks noChangeArrowheads="1"/>
          </p:cNvSpPr>
          <p:nvPr/>
        </p:nvSpPr>
        <p:spPr bwMode="auto">
          <a:xfrm>
            <a:off x="1011039" y="2440094"/>
            <a:ext cx="3157879" cy="61754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045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en-US" altLang="zh-CN" sz="1045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 eaLnBrk="1" hangingPunct="1"/>
            <a:br>
              <a:rPr lang="zh-CN" altLang="en-US" sz="665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855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在此处添加详细描述文本</a:t>
            </a:r>
            <a:r>
              <a:rPr lang="en-US" altLang="zh-CN" sz="855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855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尽量与标题文本语言风格相符合，语言描述尽量简洁生动，尽可能概括出段落内容。</a:t>
            </a:r>
            <a:endParaRPr lang="en-US" altLang="zh-CN" sz="855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圆角矩形 2"/>
          <p:cNvSpPr>
            <a:spLocks noChangeArrowheads="1"/>
          </p:cNvSpPr>
          <p:nvPr/>
        </p:nvSpPr>
        <p:spPr bwMode="auto">
          <a:xfrm>
            <a:off x="1095329" y="3212253"/>
            <a:ext cx="3004350" cy="153529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accent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705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圆角矩形 3"/>
          <p:cNvSpPr>
            <a:spLocks noChangeArrowheads="1"/>
          </p:cNvSpPr>
          <p:nvPr/>
        </p:nvSpPr>
        <p:spPr bwMode="auto">
          <a:xfrm>
            <a:off x="1120918" y="3231820"/>
            <a:ext cx="1613559" cy="114394"/>
          </a:xfrm>
          <a:prstGeom prst="roundRect">
            <a:avLst>
              <a:gd name="adj" fmla="val 50000"/>
            </a:avLst>
          </a:prstGeom>
          <a:solidFill>
            <a:srgbClr val="92D050">
              <a:alpha val="50195"/>
            </a:srgbClr>
          </a:solidFill>
          <a:ln w="9525">
            <a:solidFill>
              <a:srgbClr val="BABABA"/>
            </a:solidFill>
            <a:beve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705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4"/>
          <p:cNvSpPr>
            <a:spLocks noChangeArrowheads="1"/>
          </p:cNvSpPr>
          <p:nvPr/>
        </p:nvSpPr>
        <p:spPr bwMode="auto">
          <a:xfrm>
            <a:off x="8384352" y="2363330"/>
            <a:ext cx="3157879" cy="61754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045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en-US" altLang="zh-CN" sz="1045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 eaLnBrk="1" hangingPunct="1"/>
            <a:br>
              <a:rPr lang="zh-CN" altLang="en-US" sz="665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855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在此处添加详细描述文本</a:t>
            </a:r>
            <a:r>
              <a:rPr lang="en-US" altLang="zh-CN" sz="855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855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尽量与标题文本语言风格相符合，语言描述尽量简洁生动，尽可能概括出段落内容。</a:t>
            </a:r>
            <a:endParaRPr lang="en-US" altLang="zh-CN" sz="855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圆角矩形 5"/>
          <p:cNvSpPr>
            <a:spLocks noChangeArrowheads="1"/>
          </p:cNvSpPr>
          <p:nvPr/>
        </p:nvSpPr>
        <p:spPr bwMode="auto">
          <a:xfrm>
            <a:off x="8468642" y="3135489"/>
            <a:ext cx="3004350" cy="153529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accent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705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圆角矩形 6"/>
          <p:cNvSpPr>
            <a:spLocks noChangeArrowheads="1"/>
          </p:cNvSpPr>
          <p:nvPr/>
        </p:nvSpPr>
        <p:spPr bwMode="auto">
          <a:xfrm>
            <a:off x="8494231" y="3155056"/>
            <a:ext cx="2391739" cy="114394"/>
          </a:xfrm>
          <a:prstGeom prst="roundRect">
            <a:avLst>
              <a:gd name="adj" fmla="val 50000"/>
            </a:avLst>
          </a:prstGeom>
          <a:solidFill>
            <a:srgbClr val="92D050">
              <a:alpha val="50195"/>
            </a:srgbClr>
          </a:solidFill>
          <a:ln w="9525">
            <a:solidFill>
              <a:srgbClr val="BABABA"/>
            </a:solidFill>
            <a:beve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705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7"/>
          <p:cNvSpPr>
            <a:spLocks noChangeArrowheads="1"/>
          </p:cNvSpPr>
          <p:nvPr/>
        </p:nvSpPr>
        <p:spPr bwMode="auto">
          <a:xfrm>
            <a:off x="1011039" y="3972372"/>
            <a:ext cx="3157879" cy="61754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045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en-US" altLang="zh-CN" sz="1045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 eaLnBrk="1" hangingPunct="1"/>
            <a:br>
              <a:rPr lang="zh-CN" altLang="en-US" sz="665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855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在此处添加详细描述文本</a:t>
            </a:r>
            <a:r>
              <a:rPr lang="en-US" altLang="zh-CN" sz="855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855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尽量与标题文本语言风格相符合，语言描述尽量简洁生动，尽可能概括出段落内容。</a:t>
            </a:r>
            <a:endParaRPr lang="en-US" altLang="zh-CN" sz="855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圆角矩形 8"/>
          <p:cNvSpPr>
            <a:spLocks noChangeArrowheads="1"/>
          </p:cNvSpPr>
          <p:nvPr/>
        </p:nvSpPr>
        <p:spPr bwMode="auto">
          <a:xfrm>
            <a:off x="1095329" y="4744531"/>
            <a:ext cx="3004350" cy="153529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accent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705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圆角矩形 9"/>
          <p:cNvSpPr>
            <a:spLocks noChangeArrowheads="1"/>
          </p:cNvSpPr>
          <p:nvPr/>
        </p:nvSpPr>
        <p:spPr bwMode="auto">
          <a:xfrm>
            <a:off x="1120918" y="4764099"/>
            <a:ext cx="2391739" cy="115899"/>
          </a:xfrm>
          <a:prstGeom prst="roundRect">
            <a:avLst>
              <a:gd name="adj" fmla="val 50000"/>
            </a:avLst>
          </a:prstGeom>
          <a:solidFill>
            <a:srgbClr val="92D050">
              <a:alpha val="50195"/>
            </a:srgbClr>
          </a:solidFill>
          <a:ln w="9525">
            <a:solidFill>
              <a:srgbClr val="BABABA"/>
            </a:solidFill>
            <a:beve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705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10"/>
          <p:cNvSpPr>
            <a:spLocks noChangeArrowheads="1"/>
          </p:cNvSpPr>
          <p:nvPr/>
        </p:nvSpPr>
        <p:spPr bwMode="auto">
          <a:xfrm>
            <a:off x="8384352" y="3895608"/>
            <a:ext cx="3157879" cy="61754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045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  <a:endParaRPr lang="en-US" altLang="zh-CN" sz="1045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 eaLnBrk="1" hangingPunct="1"/>
            <a:br>
              <a:rPr lang="zh-CN" altLang="en-US" sz="665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855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在此处添加详细描述文本</a:t>
            </a:r>
            <a:r>
              <a:rPr lang="en-US" altLang="zh-CN" sz="855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855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尽量与标题文本语言风格相符合，语言描述尽量简洁生动，尽可能概括出段落内容。</a:t>
            </a:r>
            <a:endParaRPr lang="en-US" altLang="zh-CN" sz="855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圆角矩形 11"/>
          <p:cNvSpPr>
            <a:spLocks noChangeArrowheads="1"/>
          </p:cNvSpPr>
          <p:nvPr/>
        </p:nvSpPr>
        <p:spPr bwMode="auto">
          <a:xfrm>
            <a:off x="8468642" y="4667767"/>
            <a:ext cx="3004350" cy="153529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accent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705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圆角矩形 12"/>
          <p:cNvSpPr>
            <a:spLocks noChangeArrowheads="1"/>
          </p:cNvSpPr>
          <p:nvPr/>
        </p:nvSpPr>
        <p:spPr bwMode="auto">
          <a:xfrm>
            <a:off x="8494231" y="4687335"/>
            <a:ext cx="2664178" cy="115899"/>
          </a:xfrm>
          <a:prstGeom prst="roundRect">
            <a:avLst>
              <a:gd name="adj" fmla="val 50000"/>
            </a:avLst>
          </a:prstGeom>
          <a:solidFill>
            <a:srgbClr val="92D050">
              <a:alpha val="50195"/>
            </a:srgbClr>
          </a:solidFill>
          <a:ln w="9525">
            <a:solidFill>
              <a:srgbClr val="BABABA"/>
            </a:solidFill>
            <a:beve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705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crush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 bldLvl="0" autoUpdateAnimBg="0"/>
      <p:bldP spid="6" grpId="0" bldLvl="0" animBg="1" autoUpdateAnimBg="0"/>
      <p:bldP spid="7" grpId="0" bldLvl="0" animBg="1" autoUpdateAnimBg="0"/>
      <p:bldP spid="8" grpId="0" bldLvl="0" autoUpdateAnimBg="0"/>
      <p:bldP spid="9" grpId="0" bldLvl="0" animBg="1" autoUpdateAnimBg="0"/>
      <p:bldP spid="10" grpId="0" bldLvl="0" animBg="1" autoUpdateAnimBg="0"/>
      <p:bldP spid="11" grpId="0" bldLvl="0" autoUpdateAnimBg="0"/>
      <p:bldP spid="12" grpId="0" bldLvl="0" animBg="1" autoUpdateAnimBg="0"/>
      <p:bldP spid="13" grpId="0" bldLvl="0" animBg="1" autoUpdateAnimBg="0"/>
      <p:bldP spid="14" grpId="0" bldLvl="0" autoUpdateAnimBg="0"/>
      <p:bldP spid="15" grpId="0" bldLvl="0" animBg="1" autoUpdateAnimBg="0"/>
      <p:bldP spid="16" grpId="0" bldLvl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060299" y="0"/>
            <a:ext cx="457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369320" y="2048934"/>
            <a:ext cx="533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请输入你的题目</a:t>
            </a:r>
            <a:endParaRPr lang="zh-CN" altLang="en-US" b="1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06341" y="1965648"/>
            <a:ext cx="5262979" cy="35015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100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100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100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zh-CN" altLang="en-US" sz="1100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100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0">
        <p14:warp dir="in"/>
      </p:transition>
    </mc:Choice>
    <mc:Fallback>
      <p:transition spd="slow" advTm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15484" y="217913"/>
            <a:ext cx="10272229" cy="652525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5954" y="7023276"/>
            <a:ext cx="1806222" cy="1806222"/>
          </a:xfrm>
          <a:prstGeom prst="rect">
            <a:avLst/>
          </a:prstGeom>
        </p:spPr>
      </p:pic>
      <p:sp>
        <p:nvSpPr>
          <p:cNvPr id="4" name="TextBox 18"/>
          <p:cNvSpPr txBox="1"/>
          <p:nvPr/>
        </p:nvSpPr>
        <p:spPr>
          <a:xfrm>
            <a:off x="2412278" y="2081216"/>
            <a:ext cx="3773698" cy="7505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15" dirty="0">
                <a:solidFill>
                  <a:schemeClr val="accent1"/>
                </a:solidFill>
                <a:cs typeface="+mn-ea"/>
                <a:sym typeface="+mn-lt"/>
              </a:rPr>
              <a:t>Summer a lot of things began to trivial for example</a:t>
            </a:r>
            <a:endParaRPr lang="zh-CN" altLang="en-US" sz="151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" name="TextBox 19"/>
          <p:cNvSpPr txBox="1"/>
          <p:nvPr/>
        </p:nvSpPr>
        <p:spPr>
          <a:xfrm>
            <a:off x="2362617" y="1626895"/>
            <a:ext cx="4182708" cy="500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55" dirty="0">
                <a:solidFill>
                  <a:schemeClr val="accent1"/>
                </a:solidFill>
                <a:cs typeface="+mn-ea"/>
                <a:sym typeface="+mn-lt"/>
              </a:rPr>
              <a:t>这里输入文字标题</a:t>
            </a:r>
            <a:endParaRPr lang="zh-CN" altLang="en-US" sz="265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187274" y="3648018"/>
            <a:ext cx="4791617" cy="955840"/>
            <a:chOff x="3237008" y="4942110"/>
            <a:chExt cx="17957239" cy="3582141"/>
          </a:xfrm>
        </p:grpSpPr>
        <p:grpSp>
          <p:nvGrpSpPr>
            <p:cNvPr id="7" name="Group 16"/>
            <p:cNvGrpSpPr/>
            <p:nvPr/>
          </p:nvGrpSpPr>
          <p:grpSpPr>
            <a:xfrm>
              <a:off x="3282987" y="4942110"/>
              <a:ext cx="17911260" cy="1435796"/>
              <a:chOff x="1708778" y="2337375"/>
              <a:chExt cx="8957963" cy="717898"/>
            </a:xfrm>
          </p:grpSpPr>
          <p:sp>
            <p:nvSpPr>
              <p:cNvPr id="93" name="Shape 3747"/>
              <p:cNvSpPr/>
              <p:nvPr/>
            </p:nvSpPr>
            <p:spPr>
              <a:xfrm>
                <a:off x="6144228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94" name="Shape 3748"/>
              <p:cNvSpPr/>
              <p:nvPr/>
            </p:nvSpPr>
            <p:spPr>
              <a:xfrm>
                <a:off x="6231468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95" name="Shape 3749"/>
              <p:cNvSpPr/>
              <p:nvPr/>
            </p:nvSpPr>
            <p:spPr>
              <a:xfrm>
                <a:off x="6513255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96" name="Shape 3750"/>
              <p:cNvSpPr/>
              <p:nvPr/>
            </p:nvSpPr>
            <p:spPr>
              <a:xfrm>
                <a:off x="6600494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97" name="Shape 3751"/>
              <p:cNvSpPr/>
              <p:nvPr/>
            </p:nvSpPr>
            <p:spPr>
              <a:xfrm>
                <a:off x="6883676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98" name="Shape 3752"/>
              <p:cNvSpPr/>
              <p:nvPr/>
            </p:nvSpPr>
            <p:spPr>
              <a:xfrm>
                <a:off x="6970915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grpSp>
            <p:nvGrpSpPr>
              <p:cNvPr id="99" name="Group 2"/>
              <p:cNvGrpSpPr/>
              <p:nvPr/>
            </p:nvGrpSpPr>
            <p:grpSpPr>
              <a:xfrm>
                <a:off x="7252702" y="2337375"/>
                <a:ext cx="283144" cy="714746"/>
                <a:chOff x="7252702" y="2337375"/>
                <a:chExt cx="283144" cy="71474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83" name="Shape 3753"/>
                <p:cNvSpPr/>
                <p:nvPr/>
              </p:nvSpPr>
              <p:spPr>
                <a:xfrm>
                  <a:off x="7252702" y="2459815"/>
                  <a:ext cx="283144" cy="5923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84" name="Shape 3754"/>
                <p:cNvSpPr/>
                <p:nvPr/>
              </p:nvSpPr>
              <p:spPr>
                <a:xfrm>
                  <a:off x="7339941" y="2337375"/>
                  <a:ext cx="113259" cy="1117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00" name="Group 3"/>
              <p:cNvGrpSpPr/>
              <p:nvPr/>
            </p:nvGrpSpPr>
            <p:grpSpPr>
              <a:xfrm>
                <a:off x="7622750" y="2337375"/>
                <a:ext cx="283144" cy="714746"/>
                <a:chOff x="7622750" y="2337375"/>
                <a:chExt cx="283144" cy="71474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81" name="Shape 3755"/>
                <p:cNvSpPr/>
                <p:nvPr/>
              </p:nvSpPr>
              <p:spPr>
                <a:xfrm>
                  <a:off x="7622750" y="2459815"/>
                  <a:ext cx="283144" cy="5923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82" name="Shape 3756"/>
                <p:cNvSpPr/>
                <p:nvPr/>
              </p:nvSpPr>
              <p:spPr>
                <a:xfrm>
                  <a:off x="7709990" y="2337375"/>
                  <a:ext cx="113259" cy="1117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01" name="Group 4"/>
              <p:cNvGrpSpPr/>
              <p:nvPr/>
            </p:nvGrpSpPr>
            <p:grpSpPr>
              <a:xfrm>
                <a:off x="7991776" y="2337375"/>
                <a:ext cx="283144" cy="714746"/>
                <a:chOff x="7991776" y="2337375"/>
                <a:chExt cx="283144" cy="71474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79" name="Shape 3757"/>
                <p:cNvSpPr/>
                <p:nvPr/>
              </p:nvSpPr>
              <p:spPr>
                <a:xfrm>
                  <a:off x="7991776" y="2459815"/>
                  <a:ext cx="283144" cy="5923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80" name="Shape 3758"/>
                <p:cNvSpPr/>
                <p:nvPr/>
              </p:nvSpPr>
              <p:spPr>
                <a:xfrm>
                  <a:off x="8079016" y="2337375"/>
                  <a:ext cx="113259" cy="1117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8362198" y="2337375"/>
                <a:ext cx="283144" cy="714746"/>
                <a:chOff x="8362198" y="2337375"/>
                <a:chExt cx="283144" cy="71474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77" name="Shape 3759"/>
                <p:cNvSpPr/>
                <p:nvPr/>
              </p:nvSpPr>
              <p:spPr>
                <a:xfrm>
                  <a:off x="8362198" y="2459815"/>
                  <a:ext cx="283144" cy="5923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78" name="Shape 3760"/>
                <p:cNvSpPr/>
                <p:nvPr/>
              </p:nvSpPr>
              <p:spPr>
                <a:xfrm>
                  <a:off x="8449437" y="2337375"/>
                  <a:ext cx="113259" cy="1117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03" name="Group 6"/>
              <p:cNvGrpSpPr/>
              <p:nvPr/>
            </p:nvGrpSpPr>
            <p:grpSpPr>
              <a:xfrm>
                <a:off x="8731224" y="2337375"/>
                <a:ext cx="283144" cy="714746"/>
                <a:chOff x="8731224" y="2337375"/>
                <a:chExt cx="283144" cy="71474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75" name="Shape 3761"/>
                <p:cNvSpPr/>
                <p:nvPr/>
              </p:nvSpPr>
              <p:spPr>
                <a:xfrm>
                  <a:off x="8731224" y="2459815"/>
                  <a:ext cx="283144" cy="5923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76" name="Shape 3762"/>
                <p:cNvSpPr/>
                <p:nvPr/>
              </p:nvSpPr>
              <p:spPr>
                <a:xfrm>
                  <a:off x="8818464" y="2337375"/>
                  <a:ext cx="113259" cy="1117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4" name="Shape 3763"/>
              <p:cNvSpPr/>
              <p:nvPr/>
            </p:nvSpPr>
            <p:spPr>
              <a:xfrm>
                <a:off x="3188994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05" name="Shape 3764"/>
              <p:cNvSpPr/>
              <p:nvPr/>
            </p:nvSpPr>
            <p:spPr>
              <a:xfrm>
                <a:off x="3276233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06" name="Shape 3765"/>
              <p:cNvSpPr/>
              <p:nvPr/>
            </p:nvSpPr>
            <p:spPr>
              <a:xfrm>
                <a:off x="3558020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07" name="Shape 3766"/>
              <p:cNvSpPr/>
              <p:nvPr/>
            </p:nvSpPr>
            <p:spPr>
              <a:xfrm>
                <a:off x="3645259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08" name="Shape 3767"/>
              <p:cNvSpPr/>
              <p:nvPr/>
            </p:nvSpPr>
            <p:spPr>
              <a:xfrm>
                <a:off x="3928506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09" name="Shape 3768"/>
              <p:cNvSpPr/>
              <p:nvPr/>
            </p:nvSpPr>
            <p:spPr>
              <a:xfrm>
                <a:off x="4015679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10" name="Shape 3769"/>
              <p:cNvSpPr/>
              <p:nvPr/>
            </p:nvSpPr>
            <p:spPr>
              <a:xfrm>
                <a:off x="4297467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11" name="Shape 3770"/>
              <p:cNvSpPr/>
              <p:nvPr/>
            </p:nvSpPr>
            <p:spPr>
              <a:xfrm>
                <a:off x="4384706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12" name="Shape 3771"/>
              <p:cNvSpPr/>
              <p:nvPr/>
            </p:nvSpPr>
            <p:spPr>
              <a:xfrm>
                <a:off x="4667515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13" name="Shape 3772"/>
              <p:cNvSpPr/>
              <p:nvPr/>
            </p:nvSpPr>
            <p:spPr>
              <a:xfrm>
                <a:off x="4754754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14" name="Shape 3773"/>
              <p:cNvSpPr/>
              <p:nvPr/>
            </p:nvSpPr>
            <p:spPr>
              <a:xfrm>
                <a:off x="5036542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15" name="Shape 3774"/>
              <p:cNvSpPr/>
              <p:nvPr/>
            </p:nvSpPr>
            <p:spPr>
              <a:xfrm>
                <a:off x="5123780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16" name="Shape 3775"/>
              <p:cNvSpPr/>
              <p:nvPr/>
            </p:nvSpPr>
            <p:spPr>
              <a:xfrm>
                <a:off x="5406962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17" name="Shape 3776"/>
              <p:cNvSpPr/>
              <p:nvPr/>
            </p:nvSpPr>
            <p:spPr>
              <a:xfrm>
                <a:off x="5494201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18" name="Shape 3777"/>
              <p:cNvSpPr/>
              <p:nvPr/>
            </p:nvSpPr>
            <p:spPr>
              <a:xfrm>
                <a:off x="5775988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19" name="Shape 3778"/>
              <p:cNvSpPr/>
              <p:nvPr/>
            </p:nvSpPr>
            <p:spPr>
              <a:xfrm>
                <a:off x="5863227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20" name="Shape 3779"/>
              <p:cNvSpPr/>
              <p:nvPr/>
            </p:nvSpPr>
            <p:spPr>
              <a:xfrm>
                <a:off x="1708778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21" name="Shape 3780"/>
              <p:cNvSpPr/>
              <p:nvPr/>
            </p:nvSpPr>
            <p:spPr>
              <a:xfrm>
                <a:off x="1796017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22" name="Shape 3781"/>
              <p:cNvSpPr/>
              <p:nvPr/>
            </p:nvSpPr>
            <p:spPr>
              <a:xfrm>
                <a:off x="2077804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23" name="Shape 3782"/>
              <p:cNvSpPr/>
              <p:nvPr/>
            </p:nvSpPr>
            <p:spPr>
              <a:xfrm>
                <a:off x="2165043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24" name="Shape 3783"/>
              <p:cNvSpPr/>
              <p:nvPr/>
            </p:nvSpPr>
            <p:spPr>
              <a:xfrm>
                <a:off x="2448225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25" name="Shape 3784"/>
              <p:cNvSpPr/>
              <p:nvPr/>
            </p:nvSpPr>
            <p:spPr>
              <a:xfrm>
                <a:off x="2535464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26" name="Shape 3785"/>
              <p:cNvSpPr/>
              <p:nvPr/>
            </p:nvSpPr>
            <p:spPr>
              <a:xfrm>
                <a:off x="2817251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27" name="Shape 3786"/>
              <p:cNvSpPr/>
              <p:nvPr/>
            </p:nvSpPr>
            <p:spPr>
              <a:xfrm>
                <a:off x="2904490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grpSp>
            <p:nvGrpSpPr>
              <p:cNvPr id="128" name="Group 3831"/>
              <p:cNvGrpSpPr/>
              <p:nvPr/>
            </p:nvGrpSpPr>
            <p:grpSpPr>
              <a:xfrm>
                <a:off x="6145263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73" name="Shape 3829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74" name="Shape 3830"/>
                <p:cNvSpPr/>
                <p:nvPr/>
              </p:nvSpPr>
              <p:spPr>
                <a:xfrm>
                  <a:off x="181860" y="0"/>
                  <a:ext cx="236101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29" name="Group 3834"/>
              <p:cNvGrpSpPr/>
              <p:nvPr/>
            </p:nvGrpSpPr>
            <p:grpSpPr>
              <a:xfrm>
                <a:off x="6514290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71" name="Shape 3832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72" name="Shape 3833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0" name="Group 3837"/>
              <p:cNvGrpSpPr/>
              <p:nvPr/>
            </p:nvGrpSpPr>
            <p:grpSpPr>
              <a:xfrm>
                <a:off x="6884711" y="2340527"/>
                <a:ext cx="283145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69" name="Shape 3835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70" name="Shape 3836"/>
                <p:cNvSpPr/>
                <p:nvPr/>
              </p:nvSpPr>
              <p:spPr>
                <a:xfrm>
                  <a:off x="181860" y="0"/>
                  <a:ext cx="236101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1" name="Group 3840"/>
              <p:cNvGrpSpPr/>
              <p:nvPr/>
            </p:nvGrpSpPr>
            <p:grpSpPr>
              <a:xfrm>
                <a:off x="3190030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67" name="Shape 3838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68" name="Shape 3839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2" name="Group 3843"/>
              <p:cNvGrpSpPr/>
              <p:nvPr/>
            </p:nvGrpSpPr>
            <p:grpSpPr>
              <a:xfrm>
                <a:off x="3559056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65" name="Shape 3841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66" name="Shape 3842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3" name="Group 3846"/>
              <p:cNvGrpSpPr/>
              <p:nvPr/>
            </p:nvGrpSpPr>
            <p:grpSpPr>
              <a:xfrm>
                <a:off x="3929542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63" name="Shape 3844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64" name="Shape 3845"/>
                <p:cNvSpPr/>
                <p:nvPr/>
              </p:nvSpPr>
              <p:spPr>
                <a:xfrm>
                  <a:off x="181722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4" name="Group 3849"/>
              <p:cNvGrpSpPr/>
              <p:nvPr/>
            </p:nvGrpSpPr>
            <p:grpSpPr>
              <a:xfrm>
                <a:off x="4298503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61" name="Shape 3847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62" name="Shape 3848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5" name="Group 3852"/>
              <p:cNvGrpSpPr/>
              <p:nvPr/>
            </p:nvGrpSpPr>
            <p:grpSpPr>
              <a:xfrm>
                <a:off x="4668551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59" name="Shape 3850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60" name="Shape 3851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6" name="Group 3855"/>
              <p:cNvGrpSpPr/>
              <p:nvPr/>
            </p:nvGrpSpPr>
            <p:grpSpPr>
              <a:xfrm>
                <a:off x="5037578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57" name="Shape 3853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58" name="Shape 3854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7" name="Group 3858"/>
              <p:cNvGrpSpPr/>
              <p:nvPr/>
            </p:nvGrpSpPr>
            <p:grpSpPr>
              <a:xfrm>
                <a:off x="5407999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55" name="Shape 3856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56" name="Shape 3857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8" name="Group 3861"/>
              <p:cNvGrpSpPr/>
              <p:nvPr/>
            </p:nvGrpSpPr>
            <p:grpSpPr>
              <a:xfrm>
                <a:off x="5777024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53" name="Shape 3859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54" name="Shape 3860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9" name="Group 3864"/>
              <p:cNvGrpSpPr/>
              <p:nvPr/>
            </p:nvGrpSpPr>
            <p:grpSpPr>
              <a:xfrm>
                <a:off x="1709814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51" name="Shape 3862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52" name="Shape 3863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40" name="Group 3867"/>
              <p:cNvGrpSpPr/>
              <p:nvPr/>
            </p:nvGrpSpPr>
            <p:grpSpPr>
              <a:xfrm>
                <a:off x="2078840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49" name="Shape 3865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50" name="Shape 3866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41" name="Group 3870"/>
              <p:cNvGrpSpPr/>
              <p:nvPr/>
            </p:nvGrpSpPr>
            <p:grpSpPr>
              <a:xfrm>
                <a:off x="2449260" y="2340527"/>
                <a:ext cx="283145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47" name="Shape 3868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48" name="Shape 3869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42" name="Group 3873"/>
              <p:cNvGrpSpPr/>
              <p:nvPr/>
            </p:nvGrpSpPr>
            <p:grpSpPr>
              <a:xfrm>
                <a:off x="2818287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45" name="Shape 3871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146" name="Shape 3872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43" name="Shape 3908"/>
              <p:cNvSpPr/>
              <p:nvPr/>
            </p:nvSpPr>
            <p:spPr>
              <a:xfrm>
                <a:off x="9275522" y="2601696"/>
                <a:ext cx="239966" cy="192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8640"/>
                    </a:lnTo>
                    <a:lnTo>
                      <a:pt x="0" y="8640"/>
                    </a:lnTo>
                    <a:cubicBezTo>
                      <a:pt x="0" y="8640"/>
                      <a:pt x="0" y="0"/>
                      <a:pt x="0" y="0"/>
                    </a:cubicBezTo>
                    <a:close/>
                    <a:moveTo>
                      <a:pt x="0" y="12960"/>
                    </a:moveTo>
                    <a:lnTo>
                      <a:pt x="21600" y="1296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12960"/>
                      <a:pt x="0" y="12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36124" tIns="36124" rIns="36124" bIns="36124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44" name="Text Placeholder 2"/>
              <p:cNvSpPr txBox="1"/>
              <p:nvPr/>
            </p:nvSpPr>
            <p:spPr>
              <a:xfrm>
                <a:off x="9776642" y="2451213"/>
                <a:ext cx="890099" cy="531474"/>
              </a:xfrm>
              <a:prstGeom prst="rect">
                <a:avLst/>
              </a:prstGeom>
              <a:noFill/>
            </p:spPr>
            <p:txBody>
              <a:bodyPr anchor="ctr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lang="en-US" sz="2400" kern="1200" dirty="0" smtClean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2000" kern="1200" dirty="0" smtClean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1800" kern="1200" dirty="0" smtClean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1600" kern="1200" dirty="0" smtClean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1600" kern="1200" dirty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GB" sz="1045" dirty="0">
                    <a:solidFill>
                      <a:schemeClr val="tx2"/>
                    </a:solidFill>
                    <a:latin typeface="+mn-lt"/>
                    <a:cs typeface="+mn-ea"/>
                    <a:sym typeface="+mn-lt"/>
                  </a:rPr>
                  <a:t>85%</a:t>
                </a:r>
                <a:endParaRPr lang="en-GB" sz="1045" dirty="0">
                  <a:solidFill>
                    <a:schemeClr val="tx2"/>
                  </a:solidFill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17"/>
            <p:cNvGrpSpPr/>
            <p:nvPr/>
          </p:nvGrpSpPr>
          <p:grpSpPr>
            <a:xfrm>
              <a:off x="3237008" y="7091517"/>
              <a:ext cx="17957238" cy="1432734"/>
              <a:chOff x="1685783" y="3412078"/>
              <a:chExt cx="8980958" cy="716367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6121233" y="3412078"/>
                <a:ext cx="328647" cy="713215"/>
                <a:chOff x="6121233" y="3412078"/>
                <a:chExt cx="328647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91" name="Shape 3788"/>
                <p:cNvSpPr/>
                <p:nvPr/>
              </p:nvSpPr>
              <p:spPr>
                <a:xfrm>
                  <a:off x="6230277" y="3412078"/>
                  <a:ext cx="105605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Shape 3789"/>
                <p:cNvSpPr/>
                <p:nvPr/>
              </p:nvSpPr>
              <p:spPr>
                <a:xfrm>
                  <a:off x="6121233" y="3539110"/>
                  <a:ext cx="328647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6490258" y="3412078"/>
                <a:ext cx="328648" cy="713215"/>
                <a:chOff x="6490258" y="3412078"/>
                <a:chExt cx="328648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89" name="Shape 3790"/>
                <p:cNvSpPr/>
                <p:nvPr/>
              </p:nvSpPr>
              <p:spPr>
                <a:xfrm>
                  <a:off x="6599302" y="3412078"/>
                  <a:ext cx="105606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Shape 3791"/>
                <p:cNvSpPr/>
                <p:nvPr/>
              </p:nvSpPr>
              <p:spPr>
                <a:xfrm>
                  <a:off x="6490258" y="3539110"/>
                  <a:ext cx="328648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6860681" y="3412078"/>
                <a:ext cx="328647" cy="713215"/>
                <a:chOff x="6860681" y="3412078"/>
                <a:chExt cx="328647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87" name="Shape 3792"/>
                <p:cNvSpPr/>
                <p:nvPr/>
              </p:nvSpPr>
              <p:spPr>
                <a:xfrm>
                  <a:off x="6969724" y="3412078"/>
                  <a:ext cx="105605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Shape 3793"/>
                <p:cNvSpPr/>
                <p:nvPr/>
              </p:nvSpPr>
              <p:spPr>
                <a:xfrm>
                  <a:off x="6860681" y="3539110"/>
                  <a:ext cx="328647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7229705" y="3412078"/>
                <a:ext cx="328647" cy="713215"/>
                <a:chOff x="7229705" y="3412078"/>
                <a:chExt cx="328647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85" name="Shape 3794"/>
                <p:cNvSpPr/>
                <p:nvPr/>
              </p:nvSpPr>
              <p:spPr>
                <a:xfrm>
                  <a:off x="7338750" y="3412078"/>
                  <a:ext cx="105605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Shape 3795"/>
                <p:cNvSpPr/>
                <p:nvPr/>
              </p:nvSpPr>
              <p:spPr>
                <a:xfrm>
                  <a:off x="7229705" y="3539110"/>
                  <a:ext cx="328647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7599755" y="3412078"/>
                <a:ext cx="328648" cy="713215"/>
                <a:chOff x="7599755" y="3412078"/>
                <a:chExt cx="328648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83" name="Shape 3796"/>
                <p:cNvSpPr/>
                <p:nvPr/>
              </p:nvSpPr>
              <p:spPr>
                <a:xfrm>
                  <a:off x="7708799" y="3412078"/>
                  <a:ext cx="105606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84" name="Shape 3797"/>
                <p:cNvSpPr/>
                <p:nvPr/>
              </p:nvSpPr>
              <p:spPr>
                <a:xfrm>
                  <a:off x="7599755" y="3539110"/>
                  <a:ext cx="328648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7968781" y="3412078"/>
                <a:ext cx="328648" cy="713215"/>
                <a:chOff x="7968781" y="3412078"/>
                <a:chExt cx="328648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81" name="Shape 3798"/>
                <p:cNvSpPr/>
                <p:nvPr/>
              </p:nvSpPr>
              <p:spPr>
                <a:xfrm>
                  <a:off x="8077824" y="3412078"/>
                  <a:ext cx="105606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82" name="Shape 3799"/>
                <p:cNvSpPr/>
                <p:nvPr/>
              </p:nvSpPr>
              <p:spPr>
                <a:xfrm>
                  <a:off x="7968781" y="3539110"/>
                  <a:ext cx="328648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8339202" y="3412078"/>
                <a:ext cx="328648" cy="713215"/>
                <a:chOff x="8339202" y="3412078"/>
                <a:chExt cx="328648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79" name="Shape 3800"/>
                <p:cNvSpPr/>
                <p:nvPr/>
              </p:nvSpPr>
              <p:spPr>
                <a:xfrm>
                  <a:off x="8448246" y="3412078"/>
                  <a:ext cx="105605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Shape 3801"/>
                <p:cNvSpPr/>
                <p:nvPr/>
              </p:nvSpPr>
              <p:spPr>
                <a:xfrm>
                  <a:off x="8339202" y="3539110"/>
                  <a:ext cx="328648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8708228" y="3412078"/>
                <a:ext cx="328647" cy="713215"/>
                <a:chOff x="8708228" y="3412078"/>
                <a:chExt cx="328647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77" name="Shape 3802"/>
                <p:cNvSpPr/>
                <p:nvPr/>
              </p:nvSpPr>
              <p:spPr>
                <a:xfrm>
                  <a:off x="8817271" y="3412078"/>
                  <a:ext cx="105605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78" name="Shape 3803"/>
                <p:cNvSpPr/>
                <p:nvPr/>
              </p:nvSpPr>
              <p:spPr>
                <a:xfrm>
                  <a:off x="8708228" y="3539110"/>
                  <a:ext cx="328647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7" name="Shape 3804"/>
              <p:cNvSpPr/>
              <p:nvPr/>
            </p:nvSpPr>
            <p:spPr>
              <a:xfrm>
                <a:off x="3275042" y="3412078"/>
                <a:ext cx="105606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8" name="Shape 3805"/>
              <p:cNvSpPr/>
              <p:nvPr/>
            </p:nvSpPr>
            <p:spPr>
              <a:xfrm>
                <a:off x="3165999" y="3539110"/>
                <a:ext cx="328647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19" name="Shape 3806"/>
              <p:cNvSpPr/>
              <p:nvPr/>
            </p:nvSpPr>
            <p:spPr>
              <a:xfrm>
                <a:off x="3644068" y="3412078"/>
                <a:ext cx="105605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20" name="Shape 3807"/>
              <p:cNvSpPr/>
              <p:nvPr/>
            </p:nvSpPr>
            <p:spPr>
              <a:xfrm>
                <a:off x="3535025" y="3539110"/>
                <a:ext cx="328648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21" name="Shape 3808"/>
              <p:cNvSpPr/>
              <p:nvPr/>
            </p:nvSpPr>
            <p:spPr>
              <a:xfrm>
                <a:off x="4014489" y="3412078"/>
                <a:ext cx="105605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22" name="Shape 3809"/>
              <p:cNvSpPr/>
              <p:nvPr/>
            </p:nvSpPr>
            <p:spPr>
              <a:xfrm>
                <a:off x="3905446" y="3539110"/>
                <a:ext cx="328647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23" name="Shape 3810"/>
              <p:cNvSpPr/>
              <p:nvPr/>
            </p:nvSpPr>
            <p:spPr>
              <a:xfrm>
                <a:off x="4383515" y="3412078"/>
                <a:ext cx="105605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24" name="Shape 3811"/>
              <p:cNvSpPr/>
              <p:nvPr/>
            </p:nvSpPr>
            <p:spPr>
              <a:xfrm>
                <a:off x="4274471" y="3539110"/>
                <a:ext cx="328648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25" name="Shape 3812"/>
              <p:cNvSpPr/>
              <p:nvPr/>
            </p:nvSpPr>
            <p:spPr>
              <a:xfrm>
                <a:off x="4753563" y="3412078"/>
                <a:ext cx="105605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26" name="Shape 3813"/>
              <p:cNvSpPr/>
              <p:nvPr/>
            </p:nvSpPr>
            <p:spPr>
              <a:xfrm>
                <a:off x="4644519" y="3539110"/>
                <a:ext cx="328647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27" name="Shape 3814"/>
              <p:cNvSpPr/>
              <p:nvPr/>
            </p:nvSpPr>
            <p:spPr>
              <a:xfrm>
                <a:off x="5122589" y="3412078"/>
                <a:ext cx="105606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28" name="Shape 3815"/>
              <p:cNvSpPr/>
              <p:nvPr/>
            </p:nvSpPr>
            <p:spPr>
              <a:xfrm>
                <a:off x="5013545" y="3539110"/>
                <a:ext cx="328648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29" name="Shape 3816"/>
              <p:cNvSpPr/>
              <p:nvPr/>
            </p:nvSpPr>
            <p:spPr>
              <a:xfrm>
                <a:off x="5493011" y="3412078"/>
                <a:ext cx="105605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30" name="Shape 3817"/>
              <p:cNvSpPr/>
              <p:nvPr/>
            </p:nvSpPr>
            <p:spPr>
              <a:xfrm>
                <a:off x="5383967" y="3539110"/>
                <a:ext cx="328647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grpSp>
            <p:nvGrpSpPr>
              <p:cNvPr id="31" name="Group 7"/>
              <p:cNvGrpSpPr/>
              <p:nvPr/>
            </p:nvGrpSpPr>
            <p:grpSpPr>
              <a:xfrm>
                <a:off x="5752993" y="3412078"/>
                <a:ext cx="328647" cy="713215"/>
                <a:chOff x="5752993" y="3412078"/>
                <a:chExt cx="328647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75" name="Shape 3818"/>
                <p:cNvSpPr/>
                <p:nvPr/>
              </p:nvSpPr>
              <p:spPr>
                <a:xfrm>
                  <a:off x="5862037" y="3412078"/>
                  <a:ext cx="105605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Shape 3819"/>
                <p:cNvSpPr/>
                <p:nvPr/>
              </p:nvSpPr>
              <p:spPr>
                <a:xfrm>
                  <a:off x="5752993" y="3539110"/>
                  <a:ext cx="328647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2" name="Shape 3820"/>
              <p:cNvSpPr/>
              <p:nvPr/>
            </p:nvSpPr>
            <p:spPr>
              <a:xfrm>
                <a:off x="1794826" y="3412078"/>
                <a:ext cx="105605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33" name="Shape 3821"/>
              <p:cNvSpPr/>
              <p:nvPr/>
            </p:nvSpPr>
            <p:spPr>
              <a:xfrm>
                <a:off x="1685783" y="3539110"/>
                <a:ext cx="328648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34" name="Shape 3822"/>
              <p:cNvSpPr/>
              <p:nvPr/>
            </p:nvSpPr>
            <p:spPr>
              <a:xfrm>
                <a:off x="2163852" y="3412078"/>
                <a:ext cx="105606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35" name="Shape 3823"/>
              <p:cNvSpPr/>
              <p:nvPr/>
            </p:nvSpPr>
            <p:spPr>
              <a:xfrm>
                <a:off x="2054809" y="3539110"/>
                <a:ext cx="328647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36" name="Shape 3824"/>
              <p:cNvSpPr/>
              <p:nvPr/>
            </p:nvSpPr>
            <p:spPr>
              <a:xfrm>
                <a:off x="2534274" y="3412078"/>
                <a:ext cx="105605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37" name="Shape 3825"/>
              <p:cNvSpPr/>
              <p:nvPr/>
            </p:nvSpPr>
            <p:spPr>
              <a:xfrm>
                <a:off x="2425230" y="3539110"/>
                <a:ext cx="328648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38" name="Shape 3826"/>
              <p:cNvSpPr/>
              <p:nvPr/>
            </p:nvSpPr>
            <p:spPr>
              <a:xfrm>
                <a:off x="2903241" y="3412078"/>
                <a:ext cx="105605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39" name="Shape 3827"/>
              <p:cNvSpPr/>
              <p:nvPr/>
            </p:nvSpPr>
            <p:spPr>
              <a:xfrm>
                <a:off x="2794256" y="3539110"/>
                <a:ext cx="328647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grpSp>
            <p:nvGrpSpPr>
              <p:cNvPr id="40" name="Group 3876"/>
              <p:cNvGrpSpPr/>
              <p:nvPr/>
            </p:nvGrpSpPr>
            <p:grpSpPr>
              <a:xfrm>
                <a:off x="3167035" y="3415231"/>
                <a:ext cx="328647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73" name="Shape 3874"/>
                <p:cNvSpPr/>
                <p:nvPr/>
              </p:nvSpPr>
              <p:spPr>
                <a:xfrm>
                  <a:off x="227313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74" name="Shape 3875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1" name="Group 3879"/>
              <p:cNvGrpSpPr/>
              <p:nvPr/>
            </p:nvGrpSpPr>
            <p:grpSpPr>
              <a:xfrm>
                <a:off x="3536061" y="3415231"/>
                <a:ext cx="328647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71" name="Shape 3877"/>
                <p:cNvSpPr/>
                <p:nvPr/>
              </p:nvSpPr>
              <p:spPr>
                <a:xfrm>
                  <a:off x="227312" y="0"/>
                  <a:ext cx="220147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Shape 3878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2" name="Group 3882"/>
              <p:cNvGrpSpPr/>
              <p:nvPr/>
            </p:nvGrpSpPr>
            <p:grpSpPr>
              <a:xfrm>
                <a:off x="3906481" y="3415231"/>
                <a:ext cx="328648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69" name="Shape 3880"/>
                <p:cNvSpPr/>
                <p:nvPr/>
              </p:nvSpPr>
              <p:spPr>
                <a:xfrm>
                  <a:off x="227314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Shape 3881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3" name="Group 3885"/>
              <p:cNvGrpSpPr/>
              <p:nvPr/>
            </p:nvGrpSpPr>
            <p:grpSpPr>
              <a:xfrm>
                <a:off x="4275506" y="3415231"/>
                <a:ext cx="328647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67" name="Shape 3883"/>
                <p:cNvSpPr/>
                <p:nvPr/>
              </p:nvSpPr>
              <p:spPr>
                <a:xfrm>
                  <a:off x="227314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Shape 3884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4" name="Group 3888"/>
              <p:cNvGrpSpPr/>
              <p:nvPr/>
            </p:nvGrpSpPr>
            <p:grpSpPr>
              <a:xfrm>
                <a:off x="4645555" y="3415231"/>
                <a:ext cx="328648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65" name="Shape 3886"/>
                <p:cNvSpPr/>
                <p:nvPr/>
              </p:nvSpPr>
              <p:spPr>
                <a:xfrm>
                  <a:off x="227314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Shape 3887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5" name="Group 3891"/>
              <p:cNvGrpSpPr/>
              <p:nvPr/>
            </p:nvGrpSpPr>
            <p:grpSpPr>
              <a:xfrm>
                <a:off x="5014581" y="3415231"/>
                <a:ext cx="328647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63" name="Shape 3889"/>
                <p:cNvSpPr/>
                <p:nvPr/>
              </p:nvSpPr>
              <p:spPr>
                <a:xfrm>
                  <a:off x="227314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Shape 3890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6" name="Group 3894"/>
              <p:cNvGrpSpPr/>
              <p:nvPr/>
            </p:nvGrpSpPr>
            <p:grpSpPr>
              <a:xfrm>
                <a:off x="5385003" y="3415231"/>
                <a:ext cx="328648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61" name="Shape 3892"/>
                <p:cNvSpPr/>
                <p:nvPr/>
              </p:nvSpPr>
              <p:spPr>
                <a:xfrm>
                  <a:off x="227314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Shape 3893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7" name="Group 3897"/>
              <p:cNvGrpSpPr/>
              <p:nvPr/>
            </p:nvGrpSpPr>
            <p:grpSpPr>
              <a:xfrm>
                <a:off x="1686818" y="3415231"/>
                <a:ext cx="328648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59" name="Shape 3895"/>
                <p:cNvSpPr/>
                <p:nvPr/>
              </p:nvSpPr>
              <p:spPr>
                <a:xfrm>
                  <a:off x="227313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Shape 3896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8" name="Group 3900"/>
              <p:cNvGrpSpPr/>
              <p:nvPr/>
            </p:nvGrpSpPr>
            <p:grpSpPr>
              <a:xfrm>
                <a:off x="2055844" y="3415231"/>
                <a:ext cx="328647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57" name="Shape 3898"/>
                <p:cNvSpPr/>
                <p:nvPr/>
              </p:nvSpPr>
              <p:spPr>
                <a:xfrm>
                  <a:off x="227313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Shape 3899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9" name="Group 3903"/>
              <p:cNvGrpSpPr/>
              <p:nvPr/>
            </p:nvGrpSpPr>
            <p:grpSpPr>
              <a:xfrm>
                <a:off x="2426266" y="3415231"/>
                <a:ext cx="328648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55" name="Shape 3901"/>
                <p:cNvSpPr/>
                <p:nvPr/>
              </p:nvSpPr>
              <p:spPr>
                <a:xfrm>
                  <a:off x="227313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Shape 3902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50" name="Group 3906"/>
              <p:cNvGrpSpPr/>
              <p:nvPr/>
            </p:nvGrpSpPr>
            <p:grpSpPr>
              <a:xfrm>
                <a:off x="2795292" y="3415231"/>
                <a:ext cx="328648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53" name="Shape 3904"/>
                <p:cNvSpPr/>
                <p:nvPr/>
              </p:nvSpPr>
              <p:spPr>
                <a:xfrm>
                  <a:off x="227191" y="0"/>
                  <a:ext cx="220147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Shape 3905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045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1" name="Shape 3907"/>
              <p:cNvSpPr/>
              <p:nvPr/>
            </p:nvSpPr>
            <p:spPr>
              <a:xfrm>
                <a:off x="9275522" y="3675634"/>
                <a:ext cx="239966" cy="192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8640"/>
                    </a:lnTo>
                    <a:lnTo>
                      <a:pt x="0" y="8640"/>
                    </a:lnTo>
                    <a:cubicBezTo>
                      <a:pt x="0" y="8640"/>
                      <a:pt x="0" y="0"/>
                      <a:pt x="0" y="0"/>
                    </a:cubicBezTo>
                    <a:close/>
                    <a:moveTo>
                      <a:pt x="0" y="12960"/>
                    </a:moveTo>
                    <a:lnTo>
                      <a:pt x="21600" y="1296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12960"/>
                      <a:pt x="0" y="1296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lIns="36124" tIns="36124" rIns="36124" bIns="36124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045">
                  <a:cs typeface="+mn-ea"/>
                  <a:sym typeface="+mn-lt"/>
                </a:endParaRPr>
              </a:p>
            </p:txBody>
          </p:sp>
          <p:sp>
            <p:nvSpPr>
              <p:cNvPr id="52" name="Text Placeholder 2"/>
              <p:cNvSpPr txBox="1"/>
              <p:nvPr/>
            </p:nvSpPr>
            <p:spPr>
              <a:xfrm>
                <a:off x="9776642" y="3527209"/>
                <a:ext cx="890099" cy="531474"/>
              </a:xfrm>
              <a:prstGeom prst="rect">
                <a:avLst/>
              </a:prstGeom>
              <a:noFill/>
            </p:spPr>
            <p:txBody>
              <a:bodyPr anchor="ctr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lang="en-US" sz="2400" kern="1200" dirty="0" smtClean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2000" kern="1200" dirty="0" smtClean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1800" kern="1200" dirty="0" smtClean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1600" kern="1200" dirty="0" smtClean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1600" kern="1200" dirty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GB" sz="1045" dirty="0">
                    <a:solidFill>
                      <a:schemeClr val="tx2"/>
                    </a:solidFill>
                    <a:latin typeface="+mn-lt"/>
                    <a:cs typeface="+mn-ea"/>
                    <a:sym typeface="+mn-lt"/>
                  </a:rPr>
                  <a:t>60%</a:t>
                </a:r>
                <a:endParaRPr lang="en-GB" sz="1045" dirty="0">
                  <a:solidFill>
                    <a:schemeClr val="tx2"/>
                  </a:solidFill>
                  <a:latin typeface="+mn-lt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1 0.33406 C -0.11753 0.31255 -0.07049 0.15671 0.00111 -0.01317 C 0.07568 -0.18832 0.14704 -0.31256 0.16333 -0.2917 C 0.17877 -0.27041 0.25 -0.39377 0.3242 -0.56936 C 0.39617 -0.73903 0.4437 -0.8953 0.42815 -0.91703 " pathEditMode="relative" rAng="18420000" ptsTypes="AAA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494" y="-6257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theme/theme1.xml><?xml version="1.0" encoding="utf-8"?>
<a:theme xmlns:a="http://schemas.openxmlformats.org/drawingml/2006/main" name="植树节">
  <a:themeElements>
    <a:clrScheme name="自定义 9">
      <a:dk1>
        <a:sysClr val="windowText" lastClr="000000"/>
      </a:dk1>
      <a:lt1>
        <a:sysClr val="window" lastClr="FFFFFF"/>
      </a:lt1>
      <a:dk2>
        <a:srgbClr val="323232"/>
      </a:dk2>
      <a:lt2>
        <a:srgbClr val="8DC182"/>
      </a:lt2>
      <a:accent1>
        <a:srgbClr val="6B9F25"/>
      </a:accent1>
      <a:accent2>
        <a:srgbClr val="6B9F25"/>
      </a:accent2>
      <a:accent3>
        <a:srgbClr val="6B9F25"/>
      </a:accent3>
      <a:accent4>
        <a:srgbClr val="6B9F25"/>
      </a:accent4>
      <a:accent5>
        <a:srgbClr val="6B9F25"/>
      </a:accent5>
      <a:accent6>
        <a:srgbClr val="6B9F25"/>
      </a:accent6>
      <a:hlink>
        <a:srgbClr val="6B9F25"/>
      </a:hlink>
      <a:folHlink>
        <a:srgbClr val="B26B02"/>
      </a:folHlink>
    </a:clrScheme>
    <a:fontScheme name="jzvbjsr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5016</Words>
  <Application>WPS 演示</Application>
  <PresentationFormat>自定义</PresentationFormat>
  <Paragraphs>396</Paragraphs>
  <Slides>29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Arial</vt:lpstr>
      <vt:lpstr>宋体</vt:lpstr>
      <vt:lpstr>Wingdings</vt:lpstr>
      <vt:lpstr>华康海报体W12(P)</vt:lpstr>
      <vt:lpstr>微软雅黑</vt:lpstr>
      <vt:lpstr>Helvetica Light</vt:lpstr>
      <vt:lpstr>Lato</vt:lpstr>
      <vt:lpstr>Calibri</vt:lpstr>
      <vt:lpstr>Arial Unicode MS</vt:lpstr>
      <vt:lpstr>等线</vt:lpstr>
      <vt:lpstr>Arial</vt:lpstr>
      <vt:lpstr>植树节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植树节</dc:title>
  <dc:creator>第一PPT</dc:creator>
  <cp:keywords>www.1ppt.com</cp:keywords>
  <dc:description>www.1ppt.com</dc:description>
  <cp:lastModifiedBy>铭</cp:lastModifiedBy>
  <cp:revision>75</cp:revision>
  <dcterms:created xsi:type="dcterms:W3CDTF">2016-06-25T18:08:00Z</dcterms:created>
  <dcterms:modified xsi:type="dcterms:W3CDTF">2022-02-22T06:14:27Z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62911DD7C194484386D44B08C117DD9C</vt:lpwstr>
  </property>
</Properties>
</file>