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7" r:id="rId26"/>
    <p:sldId id="279" r:id="rId27"/>
    <p:sldId id="2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2256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0B2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7"/>
        <c:overlap val="-73"/>
        <c:axId val="22214144"/>
        <c:axId val="22215680"/>
      </c:barChart>
      <c:catAx>
        <c:axId val="2221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22215680"/>
        <c:crosses val="autoZero"/>
        <c:auto val="1"/>
        <c:lblAlgn val="ctr"/>
        <c:lblOffset val="100"/>
        <c:noMultiLvlLbl val="0"/>
      </c:catAx>
      <c:valAx>
        <c:axId val="2221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shade val="50000"/>
                  <a:alpha val="76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22214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chemeClr val="accent5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chemeClr val="bg1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59940224"/>
        <c:axId val="59946112"/>
      </c:lineChart>
      <c:catAx>
        <c:axId val="5994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9946112"/>
        <c:crosses val="autoZero"/>
        <c:auto val="1"/>
        <c:lblAlgn val="ctr"/>
        <c:lblOffset val="100"/>
        <c:noMultiLvlLbl val="0"/>
      </c:catAx>
      <c:valAx>
        <c:axId val="59946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shade val="50000"/>
                  <a:alpha val="67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9940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8762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0.xml"/><Relationship Id="rId2" Type="http://schemas.openxmlformats.org/officeDocument/2006/relationships/image" Target="../media/image9.png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11.xml"/><Relationship Id="rId4" Type="http://schemas.microsoft.com/office/2007/relationships/hdphoto" Target="../media/image25.wdp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4.xml"/><Relationship Id="rId2" Type="http://schemas.openxmlformats.org/officeDocument/2006/relationships/image" Target="../media/image9.png"/><Relationship Id="rId1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6.xml"/><Relationship Id="rId2" Type="http://schemas.openxmlformats.org/officeDocument/2006/relationships/image" Target="../media/image26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7.xml"/><Relationship Id="rId2" Type="http://schemas.openxmlformats.org/officeDocument/2006/relationships/image" Target="../media/image27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18.xml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19.xml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0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1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2.xml"/><Relationship Id="rId2" Type="http://schemas.openxmlformats.org/officeDocument/2006/relationships/image" Target="../media/image34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3.xml"/><Relationship Id="rId2" Type="http://schemas.openxmlformats.org/officeDocument/2006/relationships/image" Target="../media/image35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4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ags" Target="../tags/tag4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5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7.xml"/><Relationship Id="rId7" Type="http://schemas.microsoft.com/office/2007/relationships/hdphoto" Target="../media/image21.wdp"/><Relationship Id="rId6" Type="http://schemas.openxmlformats.org/officeDocument/2006/relationships/image" Target="../media/image20.png"/><Relationship Id="rId5" Type="http://schemas.microsoft.com/office/2007/relationships/hdphoto" Target="../media/image19.wdp"/><Relationship Id="rId4" Type="http://schemas.openxmlformats.org/officeDocument/2006/relationships/image" Target="../media/image18.png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8.xml"/><Relationship Id="rId2" Type="http://schemas.openxmlformats.org/officeDocument/2006/relationships/image" Target="../media/image22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00099" y="1635521"/>
            <a:ext cx="5628322" cy="16330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15953" y="3262528"/>
            <a:ext cx="3789208" cy="539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00100" y="3837252"/>
            <a:ext cx="7610125" cy="982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00099" y="4706625"/>
            <a:ext cx="7610125" cy="57472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00100" y="396815"/>
            <a:ext cx="4027826" cy="400110"/>
            <a:chOff x="747147" y="259246"/>
            <a:chExt cx="4027826" cy="4001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547813" y="259246"/>
              <a:ext cx="3227160" cy="400110"/>
              <a:chOff x="382815" y="554975"/>
              <a:chExt cx="3227160" cy="40011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382815" y="554975"/>
                <a:ext cx="28575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XX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网络科技有限公司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82815" y="755030"/>
                <a:ext cx="3227160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XX NETWORK TECHNOLOGY CO., LTD.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47147" y="290024"/>
              <a:ext cx="774473" cy="369332"/>
              <a:chOff x="747147" y="290024"/>
              <a:chExt cx="774473" cy="369332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47147" y="290024"/>
                <a:ext cx="7673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MTX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矩形: 圆角 15"/>
              <p:cNvSpPr/>
              <p:nvPr/>
            </p:nvSpPr>
            <p:spPr>
              <a:xfrm>
                <a:off x="761436" y="320802"/>
                <a:ext cx="760184" cy="307777"/>
              </a:xfrm>
              <a:prstGeom prst="round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71">
        <p:random/>
      </p:transition>
    </mc:Choice>
    <mc:Fallback>
      <p:transition spd="slow" advTm="307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项目发展情况问题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6" name="图表 5"/>
          <p:cNvGraphicFramePr/>
          <p:nvPr/>
        </p:nvGraphicFramePr>
        <p:xfrm>
          <a:off x="444500" y="1343597"/>
          <a:ext cx="5511800" cy="500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235702" y="2905780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35702" y="3565163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35702" y="4224546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35702" y="4883929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35702" y="2307952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691">
        <p:random/>
      </p:transition>
    </mc:Choice>
    <mc:Fallback>
      <p:transition spd="slow" advTm="369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项目发展情况问题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76744" y="1810112"/>
            <a:ext cx="4726582" cy="3980717"/>
            <a:chOff x="1134110" y="2609664"/>
            <a:chExt cx="4361180" cy="368845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/>
            <a:srcRect l="20707" t="10253" r="16166" b="9351"/>
            <a:stretch>
              <a:fillRect/>
            </a:stretch>
          </p:blipFill>
          <p:spPr>
            <a:xfrm>
              <a:off x="1134110" y="2609664"/>
              <a:ext cx="4361180" cy="3688455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-572"/>
            <a:stretch>
              <a:fillRect/>
            </a:stretch>
          </p:blipFill>
          <p:spPr>
            <a:xfrm>
              <a:off x="1390651" y="2849769"/>
              <a:ext cx="3938587" cy="2288968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6166404" y="3209551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66404" y="1990318"/>
            <a:ext cx="3236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项目发展</a:t>
            </a:r>
            <a:endParaRPr lang="zh-CN" altLang="en-US" sz="5400" dirty="0">
              <a:solidFill>
                <a:srgbClr val="2DA0EF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66404" y="3879670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66404" y="4549789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36643" y="2961128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51067" y="1975583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84781" y="2865907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69445" y="2107305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66404" y="5219908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446">
        <p:random/>
      </p:transition>
    </mc:Choice>
    <mc:Fallback>
      <p:transition spd="slow" advTm="444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项目发展情况问题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694430" y="2285999"/>
            <a:ext cx="1106939" cy="1121229"/>
            <a:chOff x="1030513" y="1752600"/>
            <a:chExt cx="1106939" cy="1121229"/>
          </a:xfrm>
          <a:gradFill>
            <a:gsLst>
              <a:gs pos="0">
                <a:schemeClr val="bg1">
                  <a:alpha val="0"/>
                </a:schemeClr>
              </a:gs>
              <a:gs pos="47000">
                <a:srgbClr val="E6ECF7">
                  <a:alpha val="10000"/>
                </a:srgbClr>
              </a:gs>
              <a:gs pos="100000">
                <a:schemeClr val="accent5">
                  <a:lumMod val="40000"/>
                  <a:lumOff val="60000"/>
                  <a:alpha val="56000"/>
                </a:schemeClr>
              </a:gs>
            </a:gsLst>
            <a:lin ang="16200000" scaled="1"/>
          </a:gradFill>
        </p:grpSpPr>
        <p:sp>
          <p:nvSpPr>
            <p:cNvPr id="12" name="矩形 11"/>
            <p:cNvSpPr/>
            <p:nvPr/>
          </p:nvSpPr>
          <p:spPr>
            <a:xfrm>
              <a:off x="1336597" y="1981200"/>
              <a:ext cx="188687" cy="892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642681" y="2247901"/>
              <a:ext cx="188687" cy="6259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30513" y="1752600"/>
              <a:ext cx="188687" cy="11212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48765" y="2247901"/>
              <a:ext cx="188687" cy="6259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42530" y="2285999"/>
            <a:ext cx="1106939" cy="1121229"/>
            <a:chOff x="1030513" y="1752600"/>
            <a:chExt cx="1106939" cy="1121229"/>
          </a:xfrm>
          <a:gradFill>
            <a:gsLst>
              <a:gs pos="0">
                <a:schemeClr val="bg1">
                  <a:alpha val="0"/>
                </a:schemeClr>
              </a:gs>
              <a:gs pos="47000">
                <a:srgbClr val="E6ECF7">
                  <a:alpha val="10000"/>
                </a:srgbClr>
              </a:gs>
              <a:gs pos="100000">
                <a:schemeClr val="accent5">
                  <a:lumMod val="40000"/>
                  <a:lumOff val="60000"/>
                  <a:alpha val="56000"/>
                </a:schemeClr>
              </a:gs>
            </a:gsLst>
            <a:lin ang="16200000" scaled="1"/>
          </a:gradFill>
        </p:grpSpPr>
        <p:sp>
          <p:nvSpPr>
            <p:cNvPr id="17" name="矩形 16"/>
            <p:cNvSpPr/>
            <p:nvPr/>
          </p:nvSpPr>
          <p:spPr>
            <a:xfrm>
              <a:off x="1336597" y="1981200"/>
              <a:ext cx="188687" cy="892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642681" y="1752600"/>
              <a:ext cx="188687" cy="11212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30513" y="1752600"/>
              <a:ext cx="188687" cy="11212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948765" y="2247901"/>
              <a:ext cx="188687" cy="6259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390630" y="2285999"/>
            <a:ext cx="1106939" cy="1121229"/>
            <a:chOff x="1030513" y="1752600"/>
            <a:chExt cx="1106939" cy="1121229"/>
          </a:xfrm>
          <a:gradFill>
            <a:gsLst>
              <a:gs pos="0">
                <a:schemeClr val="bg1">
                  <a:alpha val="0"/>
                </a:schemeClr>
              </a:gs>
              <a:gs pos="47000">
                <a:srgbClr val="E6ECF7">
                  <a:alpha val="10000"/>
                </a:srgbClr>
              </a:gs>
              <a:gs pos="100000">
                <a:schemeClr val="accent5">
                  <a:lumMod val="40000"/>
                  <a:lumOff val="60000"/>
                  <a:alpha val="56000"/>
                </a:schemeClr>
              </a:gs>
            </a:gsLst>
            <a:lin ang="16200000" scaled="1"/>
          </a:gradFill>
        </p:grpSpPr>
        <p:sp>
          <p:nvSpPr>
            <p:cNvPr id="22" name="矩形 21"/>
            <p:cNvSpPr/>
            <p:nvPr/>
          </p:nvSpPr>
          <p:spPr>
            <a:xfrm>
              <a:off x="1336597" y="1981200"/>
              <a:ext cx="188687" cy="892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642681" y="2247901"/>
              <a:ext cx="188687" cy="6259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30513" y="2247901"/>
              <a:ext cx="188687" cy="6259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948765" y="1752600"/>
              <a:ext cx="188687" cy="11212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388813" y="3894016"/>
            <a:ext cx="1835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1198" y="4299020"/>
            <a:ext cx="259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单击此处添加标题内容，标题要与内容相符，单击此处添加标题内容。单击此处添加标题内容，标题要与内容相符。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19516" y="3894016"/>
            <a:ext cx="1835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41901" y="4299020"/>
            <a:ext cx="259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单击此处添加标题内容，标题要与内容相符，单击此处添加标题内容。单击此处添加标题内容，标题要与内容相符。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85013" y="3894016"/>
            <a:ext cx="1835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07398" y="4299020"/>
            <a:ext cx="259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单击此处添加标题内容，标题要与内容相符，单击此处添加标题内容。单击此处添加标题内容，标题要与内容相符。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976">
        <p:random/>
      </p:transition>
    </mc:Choice>
    <mc:Fallback>
      <p:transition spd="slow" advTm="297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项目发展情况问题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660400" y="1652425"/>
            <a:ext cx="1637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400" y="2083313"/>
            <a:ext cx="45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单击此处添加标题内容，内容要与标题一致，并主要字体大小。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5800" y="3213489"/>
            <a:ext cx="977900" cy="838589"/>
            <a:chOff x="685800" y="3161429"/>
            <a:chExt cx="977900" cy="838589"/>
          </a:xfrm>
          <a:gradFill>
            <a:gsLst>
              <a:gs pos="37000">
                <a:srgbClr val="88D2CD">
                  <a:alpha val="23000"/>
                </a:srgbClr>
              </a:gs>
              <a:gs pos="3000">
                <a:schemeClr val="bg1">
                  <a:alpha val="0"/>
                </a:schemeClr>
              </a:gs>
              <a:gs pos="67000">
                <a:srgbClr val="009E93"/>
              </a:gs>
              <a:gs pos="100000">
                <a:srgbClr val="009E93"/>
              </a:gs>
            </a:gsLst>
            <a:lin ang="18900000" scaled="1"/>
          </a:gradFill>
        </p:grpSpPr>
        <p:sp>
          <p:nvSpPr>
            <p:cNvPr id="14" name="矩形: 圆角 13"/>
            <p:cNvSpPr/>
            <p:nvPr/>
          </p:nvSpPr>
          <p:spPr>
            <a:xfrm>
              <a:off x="755650" y="3161429"/>
              <a:ext cx="838200" cy="838200"/>
            </a:xfrm>
            <a:prstGeom prst="roundRect">
              <a:avLst>
                <a:gd name="adj" fmla="val 8130"/>
              </a:avLst>
            </a:prstGeom>
            <a:gradFill>
              <a:gsLst>
                <a:gs pos="37000">
                  <a:srgbClr val="88D2CD">
                    <a:alpha val="23000"/>
                  </a:srgbClr>
                </a:gs>
                <a:gs pos="3000">
                  <a:schemeClr val="bg1">
                    <a:alpha val="0"/>
                  </a:schemeClr>
                </a:gs>
                <a:gs pos="67000">
                  <a:schemeClr val="accent5">
                    <a:lumMod val="75000"/>
                  </a:schemeClr>
                </a:gs>
                <a:gs pos="100000">
                  <a:srgbClr val="000B2D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85800" y="3169021"/>
              <a:ext cx="9779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3100" y="4778780"/>
            <a:ext cx="977900" cy="844094"/>
            <a:chOff x="673100" y="4778780"/>
            <a:chExt cx="977900" cy="844094"/>
          </a:xfrm>
          <a:gradFill>
            <a:gsLst>
              <a:gs pos="37000">
                <a:srgbClr val="88D2CD">
                  <a:alpha val="23000"/>
                </a:srgbClr>
              </a:gs>
              <a:gs pos="3000">
                <a:schemeClr val="bg1">
                  <a:alpha val="0"/>
                </a:schemeClr>
              </a:gs>
              <a:gs pos="67000">
                <a:srgbClr val="009E93"/>
              </a:gs>
              <a:gs pos="100000">
                <a:srgbClr val="009E93"/>
              </a:gs>
            </a:gsLst>
            <a:lin ang="18900000" scaled="1"/>
          </a:gradFill>
        </p:grpSpPr>
        <p:sp>
          <p:nvSpPr>
            <p:cNvPr id="17" name="矩形: 圆角 16"/>
            <p:cNvSpPr/>
            <p:nvPr/>
          </p:nvSpPr>
          <p:spPr>
            <a:xfrm>
              <a:off x="742950" y="4784674"/>
              <a:ext cx="838200" cy="838200"/>
            </a:xfrm>
            <a:prstGeom prst="roundRect">
              <a:avLst>
                <a:gd name="adj" fmla="val 8130"/>
              </a:avLst>
            </a:prstGeom>
            <a:gradFill>
              <a:gsLst>
                <a:gs pos="37000">
                  <a:srgbClr val="88D2CD">
                    <a:alpha val="23000"/>
                  </a:srgbClr>
                </a:gs>
                <a:gs pos="3000">
                  <a:schemeClr val="bg1">
                    <a:alpha val="0"/>
                  </a:schemeClr>
                </a:gs>
                <a:gs pos="67000">
                  <a:schemeClr val="accent5">
                    <a:lumMod val="75000"/>
                  </a:schemeClr>
                </a:gs>
                <a:gs pos="100000">
                  <a:srgbClr val="000B2D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3100" y="4778780"/>
              <a:ext cx="9779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08150" y="3170924"/>
            <a:ext cx="4585950" cy="942320"/>
            <a:chOff x="1708150" y="3170924"/>
            <a:chExt cx="4585950" cy="942320"/>
          </a:xfrm>
        </p:grpSpPr>
        <p:sp>
          <p:nvSpPr>
            <p:cNvPr id="20" name="文本框 19"/>
            <p:cNvSpPr txBox="1"/>
            <p:nvPr/>
          </p:nvSpPr>
          <p:spPr>
            <a:xfrm>
              <a:off x="1708150" y="3170924"/>
              <a:ext cx="1637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08150" y="3590024"/>
              <a:ext cx="4585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单击此处添加标题内容，内容要与标题一致，并主要字体大小。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08150" y="4732614"/>
            <a:ext cx="4585950" cy="942320"/>
            <a:chOff x="1708150" y="3170924"/>
            <a:chExt cx="4585950" cy="942320"/>
          </a:xfrm>
        </p:grpSpPr>
        <p:sp>
          <p:nvSpPr>
            <p:cNvPr id="23" name="文本框 22"/>
            <p:cNvSpPr txBox="1"/>
            <p:nvPr/>
          </p:nvSpPr>
          <p:spPr>
            <a:xfrm>
              <a:off x="1708150" y="3170924"/>
              <a:ext cx="1637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08150" y="3590024"/>
              <a:ext cx="4585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单击此处添加标题内容，内容要与标题一致，并主要字体大小。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945652" y="2908300"/>
            <a:ext cx="863600" cy="2766634"/>
          </a:xfrm>
          <a:prstGeom prst="rect">
            <a:avLst/>
          </a:prstGeom>
          <a:gradFill flip="none" rotWithShape="1">
            <a:gsLst>
              <a:gs pos="37000">
                <a:srgbClr val="88D2CD">
                  <a:alpha val="23000"/>
                </a:srgbClr>
              </a:gs>
              <a:gs pos="3000">
                <a:schemeClr val="bg1">
                  <a:alpha val="0"/>
                </a:schemeClr>
              </a:gs>
              <a:gs pos="67000">
                <a:schemeClr val="accent5">
                  <a:lumMod val="75000"/>
                </a:schemeClr>
              </a:gs>
              <a:gs pos="100000">
                <a:srgbClr val="000B2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37852" y="2336800"/>
            <a:ext cx="863600" cy="3338134"/>
          </a:xfrm>
          <a:prstGeom prst="rect">
            <a:avLst/>
          </a:prstGeom>
          <a:gradFill flip="none" rotWithShape="1">
            <a:gsLst>
              <a:gs pos="37000">
                <a:srgbClr val="88D2CD">
                  <a:alpha val="23000"/>
                </a:srgbClr>
              </a:gs>
              <a:gs pos="3000">
                <a:schemeClr val="bg1">
                  <a:alpha val="0"/>
                </a:schemeClr>
              </a:gs>
              <a:gs pos="67000">
                <a:schemeClr val="accent5">
                  <a:lumMod val="75000"/>
                </a:schemeClr>
              </a:gs>
              <a:gs pos="100000">
                <a:srgbClr val="000B2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30052" y="3214861"/>
            <a:ext cx="863600" cy="2460073"/>
          </a:xfrm>
          <a:prstGeom prst="rect">
            <a:avLst/>
          </a:prstGeom>
          <a:gradFill flip="none" rotWithShape="1">
            <a:gsLst>
              <a:gs pos="37000">
                <a:srgbClr val="88D2CD">
                  <a:alpha val="23000"/>
                </a:srgbClr>
              </a:gs>
              <a:gs pos="3000">
                <a:schemeClr val="bg1">
                  <a:alpha val="0"/>
                </a:schemeClr>
              </a:gs>
              <a:gs pos="67000">
                <a:schemeClr val="accent5">
                  <a:lumMod val="75000"/>
                </a:schemeClr>
              </a:gs>
              <a:gs pos="100000">
                <a:srgbClr val="000B2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222252" y="1922278"/>
            <a:ext cx="863600" cy="3752656"/>
          </a:xfrm>
          <a:prstGeom prst="rect">
            <a:avLst/>
          </a:prstGeom>
          <a:gradFill flip="none" rotWithShape="1">
            <a:gsLst>
              <a:gs pos="37000">
                <a:srgbClr val="88D2CD">
                  <a:alpha val="23000"/>
                </a:srgbClr>
              </a:gs>
              <a:gs pos="3000">
                <a:schemeClr val="bg1">
                  <a:alpha val="0"/>
                </a:schemeClr>
              </a:gs>
              <a:gs pos="67000">
                <a:schemeClr val="accent5">
                  <a:lumMod val="75000"/>
                </a:schemeClr>
              </a:gs>
              <a:gs pos="100000">
                <a:srgbClr val="000B2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47252" y="5674934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Q1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39452" y="5674934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Q2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236796" y="5674934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Q3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23852" y="5674934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Q4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67253" y="2538968"/>
            <a:ext cx="820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58%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59453" y="1975591"/>
            <a:ext cx="820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60%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51653" y="2817322"/>
            <a:ext cx="820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51%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243853" y="1552946"/>
            <a:ext cx="820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73%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475">
        <p:random/>
      </p:transition>
    </mc:Choice>
    <mc:Fallback>
      <p:transition spd="slow" advTm="1047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项目发展情况问题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5" name="图表 4"/>
          <p:cNvGraphicFramePr/>
          <p:nvPr/>
        </p:nvGraphicFramePr>
        <p:xfrm>
          <a:off x="539750" y="3556000"/>
          <a:ext cx="11112500" cy="2937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1192475" y="1482886"/>
            <a:ext cx="9807050" cy="1799255"/>
            <a:chOff x="1192475" y="1535861"/>
            <a:chExt cx="9807050" cy="1799255"/>
          </a:xfrm>
        </p:grpSpPr>
        <p:sp>
          <p:nvSpPr>
            <p:cNvPr id="12" name="文本框 11"/>
            <p:cNvSpPr txBox="1"/>
            <p:nvPr/>
          </p:nvSpPr>
          <p:spPr>
            <a:xfrm>
              <a:off x="1192475" y="1535861"/>
              <a:ext cx="1637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92475" y="2075216"/>
              <a:ext cx="98070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单击此处添加标题内容，内容要与标题一致，并主要字体大小。单击此处添加标题内容，内容要与标题一致，并主要字体大小。单击此处添加标题内容，内容要与标题一致，并主要字体大小。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92475" y="2811896"/>
              <a:ext cx="98070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单击此处添加标题内容，内容要与标题一致，并主要字体大小。单击此处添加标题内容，内容要与标题一致，并主要字体大小。单击此处添加标题内容，内容要与标题一致，并主要字体大小。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67595" y="6711288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182">
        <p:random/>
      </p:transition>
    </mc:Choice>
    <mc:Fallback>
      <p:transition spd="slow" advTm="218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35000" y="574615"/>
            <a:ext cx="4027826" cy="400110"/>
            <a:chOff x="747147" y="259246"/>
            <a:chExt cx="4027826" cy="400110"/>
          </a:xfrm>
        </p:grpSpPr>
        <p:grpSp>
          <p:nvGrpSpPr>
            <p:cNvPr id="4" name="组合 3"/>
            <p:cNvGrpSpPr/>
            <p:nvPr/>
          </p:nvGrpSpPr>
          <p:grpSpPr>
            <a:xfrm>
              <a:off x="1547813" y="259246"/>
              <a:ext cx="3227160" cy="400110"/>
              <a:chOff x="382815" y="554975"/>
              <a:chExt cx="3227160" cy="40011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382815" y="554975"/>
                <a:ext cx="28575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XX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网络科技有限公司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82815" y="755030"/>
                <a:ext cx="3227160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XX NETWORK TECHNOLOGY CO., LTD.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47147" y="290024"/>
              <a:ext cx="774473" cy="369332"/>
              <a:chOff x="747147" y="290024"/>
              <a:chExt cx="774473" cy="369332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747147" y="290024"/>
                <a:ext cx="7673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MTX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: 圆角 6"/>
              <p:cNvSpPr/>
              <p:nvPr/>
            </p:nvSpPr>
            <p:spPr>
              <a:xfrm>
                <a:off x="761436" y="320802"/>
                <a:ext cx="760184" cy="307777"/>
              </a:xfrm>
              <a:prstGeom prst="round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3614" y="2322156"/>
            <a:ext cx="7879104" cy="2172137"/>
            <a:chOff x="353614" y="2322156"/>
            <a:chExt cx="7879104" cy="217213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353614" y="4011693"/>
              <a:ext cx="7879104" cy="48260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49289" y="2322156"/>
              <a:ext cx="4381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 03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35000" y="3129301"/>
              <a:ext cx="6934200" cy="1059364"/>
              <a:chOff x="635000" y="3035529"/>
              <a:chExt cx="6934200" cy="105936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635000" y="3035529"/>
                <a:ext cx="6299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5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问题解决方案提议</a:t>
                </a:r>
                <a:endParaRPr lang="zh-CN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93664" y="3864061"/>
                <a:ext cx="687553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531">
        <p:random/>
      </p:transition>
    </mc:Choice>
    <mc:Fallback>
      <p:transition spd="slow" advTm="153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问题解决方案提议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1" name="直接连接符 10"/>
          <p:cNvCxnSpPr/>
          <p:nvPr/>
        </p:nvCxnSpPr>
        <p:spPr>
          <a:xfrm>
            <a:off x="769389" y="6460366"/>
            <a:ext cx="10627823" cy="0"/>
          </a:xfrm>
          <a:prstGeom prst="line">
            <a:avLst/>
          </a:prstGeom>
          <a:ln>
            <a:solidFill>
              <a:srgbClr val="0138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80949" y="1482886"/>
            <a:ext cx="1633868" cy="5037640"/>
            <a:chOff x="1493649" y="1242849"/>
            <a:chExt cx="1633868" cy="503764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5400000">
              <a:off x="515654" y="3668628"/>
              <a:ext cx="3589856" cy="1633866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813992" y="2690633"/>
              <a:ext cx="923330" cy="14266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93649" y="1242849"/>
              <a:ext cx="16338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单击此处添加标题内容，内容要与标题相符，注意字体大小及文本匹配程度。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91860" y="1482886"/>
            <a:ext cx="1646567" cy="5037640"/>
            <a:chOff x="4004560" y="1242849"/>
            <a:chExt cx="1646567" cy="503764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5400000">
              <a:off x="3039266" y="3668628"/>
              <a:ext cx="3589856" cy="1633866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4324904" y="2690633"/>
              <a:ext cx="923330" cy="14266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04560" y="1242849"/>
              <a:ext cx="16338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单击此处添加标题内容，内容要与标题相符，注意字体大小及文本匹配程度。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02771" y="1482886"/>
            <a:ext cx="1659268" cy="5037640"/>
            <a:chOff x="6515471" y="1242849"/>
            <a:chExt cx="1659268" cy="503764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5400000">
              <a:off x="5562878" y="3668628"/>
              <a:ext cx="3589856" cy="1633866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58041" y="2690633"/>
              <a:ext cx="923330" cy="14266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515471" y="1242849"/>
              <a:ext cx="16338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单击此处添加标题内容，内容要与标题相符，注意字体大小及文本匹配程度。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13682" y="1482886"/>
            <a:ext cx="1671969" cy="5037640"/>
            <a:chOff x="9026382" y="1242849"/>
            <a:chExt cx="1671969" cy="503764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5400000">
              <a:off x="8086490" y="3668628"/>
              <a:ext cx="3589856" cy="1633866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9356253" y="2690633"/>
              <a:ext cx="923330" cy="14266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26382" y="1242849"/>
              <a:ext cx="16338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单击此处添加标题内容，内容要与标题相符，注意字体大小及文本匹配程度。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188">
        <p:random/>
      </p:transition>
    </mc:Choice>
    <mc:Fallback>
      <p:transition spd="slow" advTm="218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问题解决方案提议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342900" y="1241586"/>
            <a:ext cx="7251700" cy="5121142"/>
          </a:xfrm>
          <a:prstGeom prst="rect">
            <a:avLst/>
          </a:prstGeom>
          <a:effectLst>
            <a:softEdge rad="1041400"/>
          </a:effectLst>
        </p:spPr>
      </p:pic>
      <p:sp>
        <p:nvSpPr>
          <p:cNvPr id="12" name="文本框 11"/>
          <p:cNvSpPr txBox="1"/>
          <p:nvPr/>
        </p:nvSpPr>
        <p:spPr>
          <a:xfrm>
            <a:off x="6583242" y="3324137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83242" y="2104904"/>
            <a:ext cx="3236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问题解决</a:t>
            </a:r>
            <a:endParaRPr lang="zh-CN" altLang="en-US" sz="5400" dirty="0">
              <a:solidFill>
                <a:srgbClr val="2DA0EF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83242" y="3994256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83242" y="4664375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53481" y="3075714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67905" y="2090169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01619" y="2980493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86283" y="2221891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83242" y="5334494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49">
        <p:random/>
      </p:transition>
    </mc:Choice>
    <mc:Fallback>
      <p:transition spd="slow" advTm="484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问题解决方案提议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507535" y="1000286"/>
            <a:ext cx="4352019" cy="7799163"/>
            <a:chOff x="1644650" y="228600"/>
            <a:chExt cx="3467100" cy="6213318"/>
          </a:xfrm>
          <a:effectLst>
            <a:outerShdw blurRad="292100" sx="102000" sy="102000" algn="ctr" rotWithShape="0">
              <a:prstClr val="black">
                <a:alpha val="24000"/>
              </a:prstClr>
            </a:outerShdw>
          </a:effectLst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/>
            <a:srcRect l="13120" r="7627" b="66481"/>
            <a:stretch>
              <a:fillRect/>
            </a:stretch>
          </p:blipFill>
          <p:spPr>
            <a:xfrm>
              <a:off x="1644650" y="228600"/>
              <a:ext cx="3467100" cy="6213318"/>
            </a:xfrm>
            <a:prstGeom prst="rect">
              <a:avLst/>
            </a:prstGeom>
          </p:spPr>
        </p:pic>
        <p:sp>
          <p:nvSpPr>
            <p:cNvPr id="13" name="矩形: 圆角 12"/>
            <p:cNvSpPr/>
            <p:nvPr/>
          </p:nvSpPr>
          <p:spPr>
            <a:xfrm>
              <a:off x="2066924" y="819149"/>
              <a:ext cx="2419350" cy="5219701"/>
            </a:xfrm>
            <a:prstGeom prst="roundRect">
              <a:avLst>
                <a:gd name="adj" fmla="val 11864"/>
              </a:avLst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2619375" y="776288"/>
              <a:ext cx="1314449" cy="238125"/>
            </a:xfrm>
            <a:prstGeom prst="roundRect">
              <a:avLst>
                <a:gd name="adj" fmla="val 36543"/>
              </a:avLst>
            </a:prstGeom>
            <a:solidFill>
              <a:srgbClr val="15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82668" y="2102633"/>
            <a:ext cx="6357257" cy="3843994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4000">
                <a:srgbClr val="E6ECF7">
                  <a:alpha val="30000"/>
                </a:srgbClr>
              </a:gs>
              <a:gs pos="100000">
                <a:schemeClr val="accent5">
                  <a:lumMod val="40000"/>
                  <a:lumOff val="60000"/>
                  <a:alpha val="37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64418" y="2810325"/>
            <a:ext cx="512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单击此处添加标题内容，标题要与内容相符，注意字体大小。</a:t>
            </a:r>
            <a:endParaRPr lang="zh-CN" altLang="en-US" sz="1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64419" y="2255085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64418" y="3630535"/>
            <a:ext cx="512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单击此处添加标题内容，标题要与内容相符，注意字体大小。</a:t>
            </a:r>
            <a:endParaRPr lang="zh-CN" altLang="en-US" sz="1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64418" y="4450745"/>
            <a:ext cx="512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单击此处添加标题内容，标题要与内容相符，注意字体大小。</a:t>
            </a:r>
            <a:endParaRPr lang="zh-CN" altLang="en-US" sz="1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64418" y="5270955"/>
            <a:ext cx="512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单击此处添加标题内容，标题要与内容相符，注意字体大小。</a:t>
            </a:r>
            <a:endParaRPr lang="zh-CN" altLang="en-US" sz="1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718">
        <p:random/>
      </p:transition>
    </mc:Choice>
    <mc:Fallback>
      <p:transition spd="slow" advTm="271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问题解决方案提议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67593" y="2004138"/>
            <a:ext cx="3905371" cy="374456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237453" y="1000286"/>
            <a:ext cx="5040882" cy="3559865"/>
            <a:chOff x="445518" y="889574"/>
            <a:chExt cx="5040882" cy="355986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92" b="75332" l="9986" r="92007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5518" y="889574"/>
              <a:ext cx="5040882" cy="3559865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690383" y="2176218"/>
              <a:ext cx="3079737" cy="984885"/>
              <a:chOff x="1675143" y="2110042"/>
              <a:chExt cx="3079737" cy="984885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675143" y="2110042"/>
                <a:ext cx="182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675143" y="2571707"/>
                <a:ext cx="30797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400" spc="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单击此处添加标题内容，内容要与标题相符。</a:t>
                </a:r>
                <a:endPara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142824" y="1000286"/>
            <a:ext cx="5040882" cy="3559865"/>
            <a:chOff x="445518" y="889574"/>
            <a:chExt cx="5040882" cy="355986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92" b="75332" l="9986" r="92007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5518" y="889574"/>
              <a:ext cx="5040882" cy="3559865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1690383" y="2176218"/>
              <a:ext cx="3079737" cy="984885"/>
              <a:chOff x="1675143" y="2110042"/>
              <a:chExt cx="3079737" cy="984885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675143" y="2110042"/>
                <a:ext cx="182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675143" y="2571707"/>
                <a:ext cx="30797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400" spc="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单击此处添加标题内容，内容要与标题相符。</a:t>
                </a:r>
                <a:endPara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382413" y="3377384"/>
            <a:ext cx="5040882" cy="3559865"/>
            <a:chOff x="445518" y="889574"/>
            <a:chExt cx="5040882" cy="355986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92" b="75332" l="9986" r="92007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5518" y="889574"/>
              <a:ext cx="5040882" cy="3559865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690383" y="2176218"/>
              <a:ext cx="3079737" cy="984885"/>
              <a:chOff x="1675143" y="2110042"/>
              <a:chExt cx="3079737" cy="98488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675143" y="2110042"/>
                <a:ext cx="182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675143" y="2571707"/>
                <a:ext cx="30797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400" spc="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单击此处添加标题内容，内容要与标题相符。</a:t>
                </a:r>
                <a:endPara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287784" y="3377384"/>
            <a:ext cx="5040882" cy="3559865"/>
            <a:chOff x="445518" y="889574"/>
            <a:chExt cx="5040882" cy="355986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92" b="75332" l="9986" r="92007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5518" y="889574"/>
              <a:ext cx="5040882" cy="3559865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1690383" y="2176218"/>
              <a:ext cx="3079737" cy="984885"/>
              <a:chOff x="1675143" y="2110042"/>
              <a:chExt cx="3079737" cy="98488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675143" y="2110042"/>
                <a:ext cx="182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675143" y="2571707"/>
                <a:ext cx="30797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400" spc="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单击此处添加标题内容，内容要与标题相符。</a:t>
                </a:r>
                <a:endPara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123">
        <p:random/>
      </p:transition>
    </mc:Choice>
    <mc:Fallback>
      <p:transition spd="slow" advTm="312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285801" y="373780"/>
            <a:ext cx="3716005" cy="1762070"/>
            <a:chOff x="6908101" y="462680"/>
            <a:chExt cx="3716005" cy="176207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6908101" y="842341"/>
              <a:ext cx="3716005" cy="1382409"/>
            </a:xfrm>
            <a:prstGeom prst="ellipse">
              <a:avLst/>
            </a:prstGeom>
            <a:effectLst>
              <a:softEdge rad="317500"/>
            </a:effectLst>
          </p:spPr>
        </p:pic>
        <p:grpSp>
          <p:nvGrpSpPr>
            <p:cNvPr id="26" name="组合 25"/>
            <p:cNvGrpSpPr/>
            <p:nvPr/>
          </p:nvGrpSpPr>
          <p:grpSpPr>
            <a:xfrm>
              <a:off x="7174626" y="462680"/>
              <a:ext cx="3009900" cy="1384995"/>
              <a:chOff x="7924800" y="514350"/>
              <a:chExt cx="3009900" cy="1384995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7924800" y="514350"/>
                <a:ext cx="30099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目 录</a:t>
                </a:r>
                <a:endParaRPr lang="zh-CN" altLang="en-US" sz="7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8296275" y="1530013"/>
                <a:ext cx="22669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CONTENTES</a:t>
                </a:r>
                <a:endPara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270091" y="1964800"/>
            <a:ext cx="5501319" cy="798818"/>
            <a:chOff x="5362577" y="1992501"/>
            <a:chExt cx="6190748" cy="798818"/>
          </a:xfrm>
        </p:grpSpPr>
        <p:sp>
          <p:nvSpPr>
            <p:cNvPr id="30" name="文本框 29"/>
            <p:cNvSpPr txBox="1"/>
            <p:nvPr/>
          </p:nvSpPr>
          <p:spPr>
            <a:xfrm>
              <a:off x="5362577" y="1992501"/>
              <a:ext cx="11429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01.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319587" y="2086235"/>
              <a:ext cx="5233738" cy="705084"/>
              <a:chOff x="6187240" y="1944933"/>
              <a:chExt cx="5233738" cy="70508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187240" y="1944933"/>
                <a:ext cx="47625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科技项目总结汇报</a:t>
                </a:r>
                <a:endPara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223336" y="2419185"/>
                <a:ext cx="519764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270091" y="3125686"/>
            <a:ext cx="5501319" cy="798818"/>
            <a:chOff x="5362577" y="1992501"/>
            <a:chExt cx="6190748" cy="798818"/>
          </a:xfrm>
        </p:grpSpPr>
        <p:sp>
          <p:nvSpPr>
            <p:cNvPr id="35" name="文本框 34"/>
            <p:cNvSpPr txBox="1"/>
            <p:nvPr/>
          </p:nvSpPr>
          <p:spPr>
            <a:xfrm>
              <a:off x="5362577" y="1992501"/>
              <a:ext cx="11429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02.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319587" y="2086235"/>
              <a:ext cx="5233738" cy="705084"/>
              <a:chOff x="6187240" y="1944933"/>
              <a:chExt cx="5233738" cy="705084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6187240" y="1944933"/>
                <a:ext cx="47625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项目发展情况问题</a:t>
                </a:r>
                <a:endPara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223336" y="2419185"/>
                <a:ext cx="519764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270091" y="4286572"/>
            <a:ext cx="5501319" cy="798818"/>
            <a:chOff x="5362577" y="1992501"/>
            <a:chExt cx="6190748" cy="798818"/>
          </a:xfrm>
        </p:grpSpPr>
        <p:sp>
          <p:nvSpPr>
            <p:cNvPr id="40" name="文本框 39"/>
            <p:cNvSpPr txBox="1"/>
            <p:nvPr/>
          </p:nvSpPr>
          <p:spPr>
            <a:xfrm>
              <a:off x="5362577" y="1992501"/>
              <a:ext cx="11429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03.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319587" y="2086235"/>
              <a:ext cx="5233738" cy="705084"/>
              <a:chOff x="6187240" y="1944933"/>
              <a:chExt cx="5233738" cy="705084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6187240" y="1944933"/>
                <a:ext cx="47625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问题解决方案提议</a:t>
                </a:r>
                <a:endPara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6223336" y="2419185"/>
                <a:ext cx="519764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5270091" y="5447459"/>
            <a:ext cx="5501319" cy="798818"/>
            <a:chOff x="5362577" y="1992501"/>
            <a:chExt cx="6190748" cy="798818"/>
          </a:xfrm>
        </p:grpSpPr>
        <p:sp>
          <p:nvSpPr>
            <p:cNvPr id="45" name="文本框 44"/>
            <p:cNvSpPr txBox="1"/>
            <p:nvPr/>
          </p:nvSpPr>
          <p:spPr>
            <a:xfrm>
              <a:off x="5362577" y="1992501"/>
              <a:ext cx="11429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04.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319587" y="2086235"/>
              <a:ext cx="5233738" cy="705084"/>
              <a:chOff x="6187240" y="1944933"/>
              <a:chExt cx="5233738" cy="705084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6187240" y="1944933"/>
                <a:ext cx="47625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未来科技发展趋势</a:t>
                </a:r>
                <a:endPara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6223336" y="2419185"/>
                <a:ext cx="519764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97">
        <p:random/>
      </p:transition>
    </mc:Choice>
    <mc:Fallback>
      <p:transition spd="slow" advTm="149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35000" y="574615"/>
            <a:ext cx="4027826" cy="400110"/>
            <a:chOff x="747147" y="259246"/>
            <a:chExt cx="4027826" cy="400110"/>
          </a:xfrm>
        </p:grpSpPr>
        <p:grpSp>
          <p:nvGrpSpPr>
            <p:cNvPr id="4" name="组合 3"/>
            <p:cNvGrpSpPr/>
            <p:nvPr/>
          </p:nvGrpSpPr>
          <p:grpSpPr>
            <a:xfrm>
              <a:off x="1547813" y="259246"/>
              <a:ext cx="3227160" cy="400110"/>
              <a:chOff x="382815" y="554975"/>
              <a:chExt cx="3227160" cy="40011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382815" y="554975"/>
                <a:ext cx="28575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XX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网络科技有限公司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82815" y="755030"/>
                <a:ext cx="3227160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XX NETWORK TECHNOLOGY CO., LTD.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47147" y="290024"/>
              <a:ext cx="774473" cy="369332"/>
              <a:chOff x="747147" y="290024"/>
              <a:chExt cx="774473" cy="369332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747147" y="290024"/>
                <a:ext cx="7673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MTX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: 圆角 6"/>
              <p:cNvSpPr/>
              <p:nvPr/>
            </p:nvSpPr>
            <p:spPr>
              <a:xfrm>
                <a:off x="761436" y="320802"/>
                <a:ext cx="760184" cy="307777"/>
              </a:xfrm>
              <a:prstGeom prst="round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3614" y="2322156"/>
            <a:ext cx="7879104" cy="2172137"/>
            <a:chOff x="353614" y="2322156"/>
            <a:chExt cx="7879104" cy="217213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353614" y="4011693"/>
              <a:ext cx="7879104" cy="48260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49289" y="2322156"/>
              <a:ext cx="4381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 04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35000" y="3129301"/>
              <a:ext cx="6934200" cy="1059364"/>
              <a:chOff x="635000" y="3035529"/>
              <a:chExt cx="6934200" cy="105936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635000" y="3035529"/>
                <a:ext cx="6299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5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未来科技发展趋势</a:t>
                </a:r>
                <a:endParaRPr lang="zh-CN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93664" y="3864061"/>
                <a:ext cx="687553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663">
        <p:random/>
      </p:transition>
    </mc:Choice>
    <mc:Fallback>
      <p:transition spd="slow" advTm="166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未来科技发展趋势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03233" y="1927405"/>
            <a:ext cx="4019254" cy="4321228"/>
            <a:chOff x="1003233" y="1927405"/>
            <a:chExt cx="4019254" cy="4321228"/>
          </a:xfrm>
        </p:grpSpPr>
        <p:sp>
          <p:nvSpPr>
            <p:cNvPr id="11" name="圆柱体 10"/>
            <p:cNvSpPr/>
            <p:nvPr/>
          </p:nvSpPr>
          <p:spPr>
            <a:xfrm rot="3594740">
              <a:off x="2754575" y="1174191"/>
              <a:ext cx="486229" cy="3048000"/>
            </a:xfrm>
            <a:prstGeom prst="can">
              <a:avLst/>
            </a:prstGeom>
            <a:gradFill flip="none" rotWithShape="1">
              <a:gsLst>
                <a:gs pos="100000">
                  <a:srgbClr val="000B2D"/>
                </a:gs>
                <a:gs pos="46000">
                  <a:schemeClr val="accent5">
                    <a:lumMod val="40000"/>
                    <a:lumOff val="60000"/>
                    <a:alpha val="34000"/>
                  </a:schemeClr>
                </a:gs>
                <a:gs pos="79000">
                  <a:schemeClr val="accent5">
                    <a:lumMod val="75000"/>
                  </a:schemeClr>
                </a:gs>
                <a:gs pos="0">
                  <a:srgbClr val="07233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圆柱体 11"/>
            <p:cNvSpPr/>
            <p:nvPr/>
          </p:nvSpPr>
          <p:spPr>
            <a:xfrm rot="3594740">
              <a:off x="2790092" y="2252608"/>
              <a:ext cx="486229" cy="3041670"/>
            </a:xfrm>
            <a:prstGeom prst="can">
              <a:avLst/>
            </a:prstGeom>
            <a:gradFill flip="none" rotWithShape="1">
              <a:gsLst>
                <a:gs pos="100000">
                  <a:srgbClr val="000B2D"/>
                </a:gs>
                <a:gs pos="46000">
                  <a:schemeClr val="accent5">
                    <a:lumMod val="40000"/>
                    <a:lumOff val="60000"/>
                    <a:alpha val="34000"/>
                  </a:schemeClr>
                </a:gs>
                <a:gs pos="79000">
                  <a:schemeClr val="accent5">
                    <a:lumMod val="75000"/>
                  </a:schemeClr>
                </a:gs>
                <a:gs pos="0">
                  <a:srgbClr val="07233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柱体 12"/>
            <p:cNvSpPr/>
            <p:nvPr/>
          </p:nvSpPr>
          <p:spPr>
            <a:xfrm rot="3594740">
              <a:off x="2647109" y="3535848"/>
              <a:ext cx="486229" cy="2336268"/>
            </a:xfrm>
            <a:prstGeom prst="can">
              <a:avLst/>
            </a:prstGeom>
            <a:gradFill flip="none" rotWithShape="1">
              <a:gsLst>
                <a:gs pos="100000">
                  <a:srgbClr val="000B2D"/>
                </a:gs>
                <a:gs pos="46000">
                  <a:schemeClr val="accent5">
                    <a:lumMod val="40000"/>
                    <a:lumOff val="60000"/>
                    <a:alpha val="34000"/>
                  </a:schemeClr>
                </a:gs>
                <a:gs pos="79000">
                  <a:schemeClr val="accent5">
                    <a:lumMod val="75000"/>
                  </a:schemeClr>
                </a:gs>
                <a:gs pos="0">
                  <a:srgbClr val="07233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圆柱体 13"/>
            <p:cNvSpPr/>
            <p:nvPr/>
          </p:nvSpPr>
          <p:spPr>
            <a:xfrm rot="3594740">
              <a:off x="2993680" y="3622470"/>
              <a:ext cx="486229" cy="3571384"/>
            </a:xfrm>
            <a:prstGeom prst="can">
              <a:avLst/>
            </a:prstGeom>
            <a:gradFill flip="none" rotWithShape="1">
              <a:gsLst>
                <a:gs pos="100000">
                  <a:srgbClr val="000B2D"/>
                </a:gs>
                <a:gs pos="46000">
                  <a:schemeClr val="accent5">
                    <a:lumMod val="40000"/>
                    <a:lumOff val="60000"/>
                    <a:alpha val="34000"/>
                  </a:schemeClr>
                </a:gs>
                <a:gs pos="79000">
                  <a:schemeClr val="accent5">
                    <a:lumMod val="75000"/>
                  </a:schemeClr>
                </a:gs>
                <a:gs pos="0">
                  <a:srgbClr val="07233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19794740">
              <a:off x="1003233" y="3130713"/>
              <a:ext cx="1146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Q.01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19794740">
              <a:off x="1012780" y="4241073"/>
              <a:ext cx="1146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Q.02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rot="19794740">
              <a:off x="1017571" y="5041431"/>
              <a:ext cx="1146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Q.03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rot="19794740">
              <a:off x="1022362" y="5879301"/>
              <a:ext cx="1146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Q.04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19794740">
              <a:off x="3670856" y="1927405"/>
              <a:ext cx="908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58%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rot="19794740">
              <a:off x="3696935" y="2967090"/>
              <a:ext cx="908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84%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rot="19794740">
              <a:off x="3316212" y="4117086"/>
              <a:ext cx="908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51%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19794740">
              <a:off x="4088082" y="4513304"/>
              <a:ext cx="908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56%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217896" y="3324137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17896" y="2104904"/>
            <a:ext cx="3236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未来科技</a:t>
            </a:r>
            <a:endParaRPr lang="zh-CN" altLang="en-US" sz="5400" dirty="0">
              <a:solidFill>
                <a:srgbClr val="2DA0EF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17896" y="3994256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17896" y="4664375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88135" y="3075714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02559" y="2090169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836273" y="2980493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937" y="2221891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17896" y="5334494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987">
        <p:random/>
      </p:transition>
    </mc:Choice>
    <mc:Fallback>
      <p:transition spd="slow" advTm="398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未来科技发展趋势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4578971" y="1979696"/>
            <a:ext cx="3034057" cy="330500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039429" y="2154283"/>
            <a:ext cx="1731508" cy="617946"/>
            <a:chOff x="7039429" y="2154283"/>
            <a:chExt cx="1731508" cy="617946"/>
          </a:xfrm>
        </p:grpSpPr>
        <p:grpSp>
          <p:nvGrpSpPr>
            <p:cNvPr id="13" name="组合 12"/>
            <p:cNvGrpSpPr/>
            <p:nvPr/>
          </p:nvGrpSpPr>
          <p:grpSpPr>
            <a:xfrm>
              <a:off x="7039429" y="2177143"/>
              <a:ext cx="1698171" cy="595086"/>
              <a:chOff x="7039429" y="2177143"/>
              <a:chExt cx="1698171" cy="59508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V="1">
                <a:off x="7039429" y="2177143"/>
                <a:ext cx="377371" cy="595086"/>
              </a:xfrm>
              <a:prstGeom prst="line">
                <a:avLst/>
              </a:prstGeom>
              <a:ln>
                <a:solidFill>
                  <a:srgbClr val="00FFEC"/>
                </a:solidFill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7416800" y="2177143"/>
                <a:ext cx="1320800" cy="0"/>
              </a:xfrm>
              <a:prstGeom prst="line">
                <a:avLst/>
              </a:prstGeom>
              <a:ln>
                <a:solidFill>
                  <a:srgbClr val="00FF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椭圆 13"/>
            <p:cNvSpPr/>
            <p:nvPr/>
          </p:nvSpPr>
          <p:spPr>
            <a:xfrm>
              <a:off x="8725218" y="2154283"/>
              <a:ext cx="45719" cy="45719"/>
            </a:xfrm>
            <a:prstGeom prst="ellipse">
              <a:avLst/>
            </a:prstGeom>
            <a:solidFill>
              <a:srgbClr val="00F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374094" y="1692618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74094" y="2269476"/>
            <a:ext cx="3826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单击此处添加标题内容，内容要与标题相符，注意字体大小及文本匹配程度。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3451866" y="2154283"/>
            <a:ext cx="1731508" cy="617946"/>
            <a:chOff x="7039429" y="2154283"/>
            <a:chExt cx="1731508" cy="617946"/>
          </a:xfrm>
        </p:grpSpPr>
        <p:grpSp>
          <p:nvGrpSpPr>
            <p:cNvPr id="20" name="组合 19"/>
            <p:cNvGrpSpPr/>
            <p:nvPr/>
          </p:nvGrpSpPr>
          <p:grpSpPr>
            <a:xfrm>
              <a:off x="7039429" y="2177143"/>
              <a:ext cx="1698171" cy="595086"/>
              <a:chOff x="7039429" y="2177143"/>
              <a:chExt cx="1698171" cy="595086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V="1">
                <a:off x="7039429" y="2177143"/>
                <a:ext cx="377371" cy="595086"/>
              </a:xfrm>
              <a:prstGeom prst="line">
                <a:avLst/>
              </a:prstGeom>
              <a:ln>
                <a:solidFill>
                  <a:srgbClr val="00FFEC"/>
                </a:solidFill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7416800" y="2177143"/>
                <a:ext cx="1320800" cy="0"/>
              </a:xfrm>
              <a:prstGeom prst="line">
                <a:avLst/>
              </a:prstGeom>
              <a:ln>
                <a:solidFill>
                  <a:srgbClr val="00FF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椭圆 20"/>
            <p:cNvSpPr/>
            <p:nvPr/>
          </p:nvSpPr>
          <p:spPr>
            <a:xfrm>
              <a:off x="8725218" y="2154283"/>
              <a:ext cx="45719" cy="45719"/>
            </a:xfrm>
            <a:prstGeom prst="ellipse">
              <a:avLst/>
            </a:prstGeom>
            <a:solidFill>
              <a:srgbClr val="00F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962010" y="1692618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4313" y="2269476"/>
            <a:ext cx="3826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单击此处添加标题内容，内容要与标题相符，注意字体大小及文本匹配程度。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 flipH="1" flipV="1">
            <a:off x="3451866" y="4474255"/>
            <a:ext cx="1731508" cy="738661"/>
            <a:chOff x="7039429" y="2154283"/>
            <a:chExt cx="1731508" cy="617946"/>
          </a:xfrm>
        </p:grpSpPr>
        <p:grpSp>
          <p:nvGrpSpPr>
            <p:cNvPr id="27" name="组合 26"/>
            <p:cNvGrpSpPr/>
            <p:nvPr/>
          </p:nvGrpSpPr>
          <p:grpSpPr>
            <a:xfrm>
              <a:off x="7039429" y="2177143"/>
              <a:ext cx="1698171" cy="595086"/>
              <a:chOff x="7039429" y="2177143"/>
              <a:chExt cx="1698171" cy="595086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7039429" y="2177143"/>
                <a:ext cx="377371" cy="595086"/>
              </a:xfrm>
              <a:prstGeom prst="line">
                <a:avLst/>
              </a:prstGeom>
              <a:ln>
                <a:solidFill>
                  <a:srgbClr val="00FFEC"/>
                </a:solidFill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7416800" y="2177143"/>
                <a:ext cx="1320800" cy="0"/>
              </a:xfrm>
              <a:prstGeom prst="line">
                <a:avLst/>
              </a:prstGeom>
              <a:ln>
                <a:solidFill>
                  <a:srgbClr val="00FF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椭圆 27"/>
            <p:cNvSpPr/>
            <p:nvPr/>
          </p:nvSpPr>
          <p:spPr>
            <a:xfrm>
              <a:off x="8725218" y="2154283"/>
              <a:ext cx="45719" cy="45719"/>
            </a:xfrm>
            <a:prstGeom prst="ellipse">
              <a:avLst/>
            </a:prstGeom>
            <a:solidFill>
              <a:srgbClr val="00F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V="1">
            <a:off x="7039429" y="4474266"/>
            <a:ext cx="1731508" cy="738650"/>
            <a:chOff x="7039429" y="2154283"/>
            <a:chExt cx="1731508" cy="617946"/>
          </a:xfrm>
        </p:grpSpPr>
        <p:grpSp>
          <p:nvGrpSpPr>
            <p:cNvPr id="32" name="组合 31"/>
            <p:cNvGrpSpPr/>
            <p:nvPr/>
          </p:nvGrpSpPr>
          <p:grpSpPr>
            <a:xfrm>
              <a:off x="7039429" y="2177143"/>
              <a:ext cx="1698171" cy="595086"/>
              <a:chOff x="7039429" y="2177143"/>
              <a:chExt cx="1698171" cy="595086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7039429" y="2177143"/>
                <a:ext cx="377371" cy="595086"/>
              </a:xfrm>
              <a:prstGeom prst="line">
                <a:avLst/>
              </a:prstGeom>
              <a:ln>
                <a:solidFill>
                  <a:srgbClr val="00FFEC"/>
                </a:solidFill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7416800" y="2177143"/>
                <a:ext cx="1320800" cy="0"/>
              </a:xfrm>
              <a:prstGeom prst="line">
                <a:avLst/>
              </a:prstGeom>
              <a:ln>
                <a:solidFill>
                  <a:srgbClr val="00FF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椭圆 32"/>
            <p:cNvSpPr/>
            <p:nvPr/>
          </p:nvSpPr>
          <p:spPr>
            <a:xfrm>
              <a:off x="8725218" y="2154283"/>
              <a:ext cx="45719" cy="45719"/>
            </a:xfrm>
            <a:prstGeom prst="ellipse">
              <a:avLst/>
            </a:prstGeom>
            <a:solidFill>
              <a:srgbClr val="00F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910411" y="4642935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12714" y="5263687"/>
            <a:ext cx="3826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单击此处添加标题内容，内容要与标题相符，注意字体大小及文本匹配程度。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52791" y="4642935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52791" y="5263687"/>
            <a:ext cx="3826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单击此处添加标题内容，内容要与标题相符，注意字体大小及文本匹配程度。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373">
        <p:random/>
      </p:transition>
    </mc:Choice>
    <mc:Fallback>
      <p:transition spd="slow" advTm="237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4" grpId="0"/>
      <p:bldP spid="25" grpId="0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未来科技发展趋势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60443" y="1994307"/>
            <a:ext cx="3200854" cy="3820334"/>
            <a:chOff x="660443" y="1863681"/>
            <a:chExt cx="3200854" cy="382033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60443" y="1863681"/>
              <a:ext cx="3200854" cy="2286324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011198" y="3894016"/>
              <a:ext cx="2590800" cy="1789999"/>
              <a:chOff x="1011198" y="3894016"/>
              <a:chExt cx="2590800" cy="1789999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388813" y="3894016"/>
                <a:ext cx="18355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4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spc="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11198" y="4299020"/>
                <a:ext cx="259080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单击此处添加标题内容，标题要与内容相符，单击此处添加标题内容。单击此处添加标题内容，标题要与内容相符。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495573" y="1994307"/>
            <a:ext cx="3200854" cy="3791305"/>
            <a:chOff x="4495573" y="1863681"/>
            <a:chExt cx="3200854" cy="379130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495573" y="1863681"/>
              <a:ext cx="3200854" cy="2286324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4800600" y="3864987"/>
              <a:ext cx="2590800" cy="1789999"/>
              <a:chOff x="1011198" y="3894016"/>
              <a:chExt cx="2590800" cy="178999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388813" y="3894016"/>
                <a:ext cx="18355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4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spc="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11198" y="4299020"/>
                <a:ext cx="259080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单击此处添加标题内容，标题要与内容相符，单击此处添加标题内容。单击此处添加标题内容，标题要与内容相符。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8330703" y="1994307"/>
            <a:ext cx="3200854" cy="3820334"/>
            <a:chOff x="8330703" y="1863681"/>
            <a:chExt cx="3200854" cy="382033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330703" y="1863681"/>
              <a:ext cx="3200854" cy="2286324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8587879" y="3894016"/>
              <a:ext cx="2590800" cy="1789999"/>
              <a:chOff x="1011198" y="3894016"/>
              <a:chExt cx="2590800" cy="1789999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388813" y="3894016"/>
                <a:ext cx="18355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4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spc="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011198" y="4299020"/>
                <a:ext cx="259080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单击此处添加标题内容，标题要与内容相符，单击此处添加标题内容。单击此处添加标题内容，标题要与内容相符。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559">
        <p:random/>
      </p:transition>
    </mc:Choice>
    <mc:Fallback>
      <p:transition spd="slow" advTm="155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未来科技发展趋势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-522514" y="2142827"/>
            <a:ext cx="13483771" cy="3384901"/>
            <a:chOff x="-362857" y="2017321"/>
            <a:chExt cx="13483771" cy="3384901"/>
          </a:xfrm>
        </p:grpSpPr>
        <p:sp>
          <p:nvSpPr>
            <p:cNvPr id="36" name="任意多边形: 形状 35"/>
            <p:cNvSpPr/>
            <p:nvPr/>
          </p:nvSpPr>
          <p:spPr>
            <a:xfrm>
              <a:off x="-362857" y="2017321"/>
              <a:ext cx="13120914" cy="3355541"/>
            </a:xfrm>
            <a:custGeom>
              <a:avLst/>
              <a:gdLst>
                <a:gd name="connsiteX0" fmla="*/ 0 w 13120914"/>
                <a:gd name="connsiteY0" fmla="*/ 2990108 h 3355541"/>
                <a:gd name="connsiteX1" fmla="*/ 2235200 w 13120914"/>
                <a:gd name="connsiteY1" fmla="*/ 595250 h 3355541"/>
                <a:gd name="connsiteX2" fmla="*/ 4746171 w 13120914"/>
                <a:gd name="connsiteY2" fmla="*/ 3352965 h 3355541"/>
                <a:gd name="connsiteX3" fmla="*/ 7445828 w 13120914"/>
                <a:gd name="connsiteY3" fmla="*/ 165 h 3355541"/>
                <a:gd name="connsiteX4" fmla="*/ 9753600 w 13120914"/>
                <a:gd name="connsiteY4" fmla="*/ 3193308 h 3355541"/>
                <a:gd name="connsiteX5" fmla="*/ 13120914 w 13120914"/>
                <a:gd name="connsiteY5" fmla="*/ 116279 h 335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20914" h="3355541">
                  <a:moveTo>
                    <a:pt x="0" y="2990108"/>
                  </a:moveTo>
                  <a:cubicBezTo>
                    <a:pt x="722086" y="1762441"/>
                    <a:pt x="1444172" y="534774"/>
                    <a:pt x="2235200" y="595250"/>
                  </a:cubicBezTo>
                  <a:cubicBezTo>
                    <a:pt x="3026229" y="655726"/>
                    <a:pt x="3877733" y="3452146"/>
                    <a:pt x="4746171" y="3352965"/>
                  </a:cubicBezTo>
                  <a:cubicBezTo>
                    <a:pt x="5614609" y="3253784"/>
                    <a:pt x="6611257" y="26774"/>
                    <a:pt x="7445828" y="165"/>
                  </a:cubicBezTo>
                  <a:cubicBezTo>
                    <a:pt x="8280399" y="-26444"/>
                    <a:pt x="8807752" y="3173956"/>
                    <a:pt x="9753600" y="3193308"/>
                  </a:cubicBezTo>
                  <a:cubicBezTo>
                    <a:pt x="10699448" y="3212660"/>
                    <a:pt x="11910181" y="1664469"/>
                    <a:pt x="13120914" y="116279"/>
                  </a:cubicBezTo>
                </a:path>
              </a:pathLst>
            </a:custGeom>
            <a:noFill/>
            <a:ln>
              <a:solidFill>
                <a:schemeClr val="bg1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0" y="2046681"/>
              <a:ext cx="13120914" cy="3355541"/>
            </a:xfrm>
            <a:custGeom>
              <a:avLst/>
              <a:gdLst>
                <a:gd name="connsiteX0" fmla="*/ 0 w 13120914"/>
                <a:gd name="connsiteY0" fmla="*/ 2990108 h 3355541"/>
                <a:gd name="connsiteX1" fmla="*/ 2235200 w 13120914"/>
                <a:gd name="connsiteY1" fmla="*/ 595250 h 3355541"/>
                <a:gd name="connsiteX2" fmla="*/ 4746171 w 13120914"/>
                <a:gd name="connsiteY2" fmla="*/ 3352965 h 3355541"/>
                <a:gd name="connsiteX3" fmla="*/ 7445828 w 13120914"/>
                <a:gd name="connsiteY3" fmla="*/ 165 h 3355541"/>
                <a:gd name="connsiteX4" fmla="*/ 9753600 w 13120914"/>
                <a:gd name="connsiteY4" fmla="*/ 3193308 h 3355541"/>
                <a:gd name="connsiteX5" fmla="*/ 13120914 w 13120914"/>
                <a:gd name="connsiteY5" fmla="*/ 116279 h 335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20914" h="3355541">
                  <a:moveTo>
                    <a:pt x="0" y="2990108"/>
                  </a:moveTo>
                  <a:cubicBezTo>
                    <a:pt x="722086" y="1762441"/>
                    <a:pt x="1444172" y="534774"/>
                    <a:pt x="2235200" y="595250"/>
                  </a:cubicBezTo>
                  <a:cubicBezTo>
                    <a:pt x="3026229" y="655726"/>
                    <a:pt x="3877733" y="3452146"/>
                    <a:pt x="4746171" y="3352965"/>
                  </a:cubicBezTo>
                  <a:cubicBezTo>
                    <a:pt x="5614609" y="3253784"/>
                    <a:pt x="6611257" y="26774"/>
                    <a:pt x="7445828" y="165"/>
                  </a:cubicBezTo>
                  <a:cubicBezTo>
                    <a:pt x="8280399" y="-26444"/>
                    <a:pt x="8807752" y="3173956"/>
                    <a:pt x="9753600" y="3193308"/>
                  </a:cubicBezTo>
                  <a:cubicBezTo>
                    <a:pt x="10699448" y="3212660"/>
                    <a:pt x="11910181" y="1664469"/>
                    <a:pt x="13120914" y="116279"/>
                  </a:cubicBezTo>
                </a:path>
              </a:pathLst>
            </a:custGeom>
            <a:noFill/>
            <a:ln>
              <a:solidFill>
                <a:schemeClr val="bg1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63331" y="2433196"/>
            <a:ext cx="740228" cy="740228"/>
            <a:chOff x="1222988" y="2307690"/>
            <a:chExt cx="740228" cy="740228"/>
          </a:xfrm>
        </p:grpSpPr>
        <p:sp>
          <p:nvSpPr>
            <p:cNvPr id="39" name="椭圆 38"/>
            <p:cNvSpPr/>
            <p:nvPr/>
          </p:nvSpPr>
          <p:spPr>
            <a:xfrm>
              <a:off x="1222988" y="2307690"/>
              <a:ext cx="740228" cy="740228"/>
            </a:xfrm>
            <a:prstGeom prst="ellipse">
              <a:avLst/>
            </a:prstGeom>
            <a:gradFill flip="none" rotWithShape="1">
              <a:gsLst>
                <a:gs pos="0">
                  <a:srgbClr val="0196EC"/>
                </a:gs>
                <a:gs pos="53000">
                  <a:srgbClr val="000C26"/>
                </a:gs>
                <a:gs pos="100000">
                  <a:srgbClr val="0138D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286851" y="2446972"/>
              <a:ext cx="612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33870" y="2591729"/>
            <a:ext cx="740228" cy="740228"/>
            <a:chOff x="5893527" y="2466223"/>
            <a:chExt cx="740228" cy="740228"/>
          </a:xfrm>
        </p:grpSpPr>
        <p:sp>
          <p:nvSpPr>
            <p:cNvPr id="42" name="椭圆 41"/>
            <p:cNvSpPr/>
            <p:nvPr/>
          </p:nvSpPr>
          <p:spPr>
            <a:xfrm>
              <a:off x="5893527" y="2466223"/>
              <a:ext cx="740228" cy="740228"/>
            </a:xfrm>
            <a:prstGeom prst="ellipse">
              <a:avLst/>
            </a:prstGeom>
            <a:gradFill flip="none" rotWithShape="1">
              <a:gsLst>
                <a:gs pos="0">
                  <a:srgbClr val="0196EC"/>
                </a:gs>
                <a:gs pos="47000">
                  <a:srgbClr val="0138DB"/>
                </a:gs>
                <a:gs pos="100000">
                  <a:srgbClr val="000C2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957390" y="2605505"/>
              <a:ext cx="612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231813" y="4816861"/>
            <a:ext cx="740228" cy="740228"/>
            <a:chOff x="9391470" y="4691355"/>
            <a:chExt cx="740228" cy="740228"/>
          </a:xfrm>
        </p:grpSpPr>
        <p:sp>
          <p:nvSpPr>
            <p:cNvPr id="45" name="椭圆 44"/>
            <p:cNvSpPr/>
            <p:nvPr/>
          </p:nvSpPr>
          <p:spPr>
            <a:xfrm>
              <a:off x="9391470" y="4691355"/>
              <a:ext cx="740228" cy="740228"/>
            </a:xfrm>
            <a:prstGeom prst="ellipse">
              <a:avLst/>
            </a:prstGeom>
            <a:gradFill flip="none" rotWithShape="1">
              <a:gsLst>
                <a:gs pos="0">
                  <a:srgbClr val="0196EC"/>
                </a:gs>
                <a:gs pos="48000">
                  <a:srgbClr val="0138DB"/>
                </a:gs>
                <a:gs pos="100000">
                  <a:srgbClr val="000C2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455333" y="4858449"/>
              <a:ext cx="612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28418" y="4758140"/>
            <a:ext cx="740228" cy="740228"/>
            <a:chOff x="3288075" y="4632634"/>
            <a:chExt cx="740228" cy="740228"/>
          </a:xfrm>
        </p:grpSpPr>
        <p:sp>
          <p:nvSpPr>
            <p:cNvPr id="48" name="椭圆 47"/>
            <p:cNvSpPr/>
            <p:nvPr/>
          </p:nvSpPr>
          <p:spPr>
            <a:xfrm>
              <a:off x="3288075" y="4632634"/>
              <a:ext cx="740228" cy="740228"/>
            </a:xfrm>
            <a:prstGeom prst="ellipse">
              <a:avLst/>
            </a:prstGeom>
            <a:gradFill flip="none" rotWithShape="1">
              <a:gsLst>
                <a:gs pos="0">
                  <a:srgbClr val="0196EC"/>
                </a:gs>
                <a:gs pos="47000">
                  <a:srgbClr val="0138DB"/>
                </a:gs>
                <a:gs pos="100000">
                  <a:srgbClr val="000C2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351938" y="4771916"/>
              <a:ext cx="612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92663" y="1991737"/>
            <a:ext cx="2407544" cy="1107996"/>
            <a:chOff x="2037788" y="2185274"/>
            <a:chExt cx="2407544" cy="1107996"/>
          </a:xfrm>
        </p:grpSpPr>
        <p:sp>
          <p:nvSpPr>
            <p:cNvPr id="51" name="文本框 50"/>
            <p:cNvSpPr txBox="1"/>
            <p:nvPr/>
          </p:nvSpPr>
          <p:spPr>
            <a:xfrm>
              <a:off x="2057219" y="2185274"/>
              <a:ext cx="1828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037788" y="2646939"/>
              <a:ext cx="24075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2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43334" y="5106344"/>
            <a:ext cx="2407544" cy="1107996"/>
            <a:chOff x="2037788" y="2185274"/>
            <a:chExt cx="2407544" cy="1107996"/>
          </a:xfrm>
        </p:grpSpPr>
        <p:sp>
          <p:nvSpPr>
            <p:cNvPr id="54" name="文本框 53"/>
            <p:cNvSpPr txBox="1"/>
            <p:nvPr/>
          </p:nvSpPr>
          <p:spPr>
            <a:xfrm>
              <a:off x="2057219" y="2185274"/>
              <a:ext cx="1828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037788" y="2646939"/>
              <a:ext cx="24075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2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797733" y="3893531"/>
            <a:ext cx="2407544" cy="1107996"/>
            <a:chOff x="2037788" y="2185274"/>
            <a:chExt cx="2407544" cy="1107996"/>
          </a:xfrm>
        </p:grpSpPr>
        <p:sp>
          <p:nvSpPr>
            <p:cNvPr id="57" name="文本框 56"/>
            <p:cNvSpPr txBox="1"/>
            <p:nvPr/>
          </p:nvSpPr>
          <p:spPr>
            <a:xfrm>
              <a:off x="2057219" y="2185274"/>
              <a:ext cx="1828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037788" y="2646939"/>
              <a:ext cx="24075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2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68269" y="3331957"/>
            <a:ext cx="2407544" cy="1107996"/>
            <a:chOff x="2037788" y="2185274"/>
            <a:chExt cx="2407544" cy="1107996"/>
          </a:xfrm>
        </p:grpSpPr>
        <p:sp>
          <p:nvSpPr>
            <p:cNvPr id="60" name="文本框 59"/>
            <p:cNvSpPr txBox="1"/>
            <p:nvPr/>
          </p:nvSpPr>
          <p:spPr>
            <a:xfrm>
              <a:off x="2057219" y="2185274"/>
              <a:ext cx="1828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37788" y="2646939"/>
              <a:ext cx="24075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2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99">
        <p:random/>
      </p:transition>
    </mc:Choice>
    <mc:Fallback>
      <p:transition spd="slow" advTm="209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15953" y="3262528"/>
            <a:ext cx="3789208" cy="539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00100" y="3837252"/>
            <a:ext cx="7610125" cy="982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00099" y="4706625"/>
            <a:ext cx="7610125" cy="57472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00100" y="396815"/>
            <a:ext cx="4027826" cy="400110"/>
            <a:chOff x="747147" y="259246"/>
            <a:chExt cx="4027826" cy="4001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547813" y="259246"/>
              <a:ext cx="3227160" cy="400110"/>
              <a:chOff x="382815" y="554975"/>
              <a:chExt cx="3227160" cy="40011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382815" y="554975"/>
                <a:ext cx="28575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XX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网络科技有限公司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82815" y="755030"/>
                <a:ext cx="3227160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XX NETWORK TECHNOLOGY CO., LTD.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47147" y="290024"/>
              <a:ext cx="774473" cy="369332"/>
              <a:chOff x="747147" y="290024"/>
              <a:chExt cx="774473" cy="369332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47147" y="290024"/>
                <a:ext cx="7673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MTX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矩形: 圆角 15"/>
              <p:cNvSpPr/>
              <p:nvPr/>
            </p:nvSpPr>
            <p:spPr>
              <a:xfrm>
                <a:off x="761436" y="320802"/>
                <a:ext cx="760184" cy="307777"/>
              </a:xfrm>
              <a:prstGeom prst="round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52574" y="1956016"/>
            <a:ext cx="51235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谢谢观看</a:t>
            </a:r>
            <a:endParaRPr lang="zh-CN" altLang="en-US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169">
        <p:random/>
      </p:transition>
    </mc:Choice>
    <mc:Fallback>
      <p:transition spd="slow" advTm="216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35000" y="574615"/>
            <a:ext cx="4027826" cy="400110"/>
            <a:chOff x="747147" y="259246"/>
            <a:chExt cx="4027826" cy="400110"/>
          </a:xfrm>
        </p:grpSpPr>
        <p:grpSp>
          <p:nvGrpSpPr>
            <p:cNvPr id="4" name="组合 3"/>
            <p:cNvGrpSpPr/>
            <p:nvPr/>
          </p:nvGrpSpPr>
          <p:grpSpPr>
            <a:xfrm>
              <a:off x="1547813" y="259246"/>
              <a:ext cx="3227160" cy="400110"/>
              <a:chOff x="382815" y="554975"/>
              <a:chExt cx="3227160" cy="40011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382815" y="554975"/>
                <a:ext cx="28575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XX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网络科技有限公司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82815" y="755030"/>
                <a:ext cx="3227160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XX NETWORK TECHNOLOGY CO., LTD.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47147" y="290024"/>
              <a:ext cx="774473" cy="369332"/>
              <a:chOff x="747147" y="290024"/>
              <a:chExt cx="774473" cy="369332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747147" y="290024"/>
                <a:ext cx="7673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MTX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: 圆角 6"/>
              <p:cNvSpPr/>
              <p:nvPr/>
            </p:nvSpPr>
            <p:spPr>
              <a:xfrm>
                <a:off x="761436" y="320802"/>
                <a:ext cx="760184" cy="307777"/>
              </a:xfrm>
              <a:prstGeom prst="round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3614" y="2322156"/>
            <a:ext cx="7879104" cy="2172137"/>
            <a:chOff x="353614" y="2322156"/>
            <a:chExt cx="7879104" cy="217213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353614" y="4011693"/>
              <a:ext cx="7879104" cy="48260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49289" y="2322156"/>
              <a:ext cx="4381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 01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35000" y="3129301"/>
              <a:ext cx="6934200" cy="1059364"/>
              <a:chOff x="635000" y="3035529"/>
              <a:chExt cx="6934200" cy="105936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635000" y="3035529"/>
                <a:ext cx="6299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5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科技项目总结汇报</a:t>
                </a:r>
                <a:endParaRPr lang="zh-CN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93664" y="3864061"/>
                <a:ext cx="687553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641">
        <p:random/>
      </p:transition>
    </mc:Choice>
    <mc:Fallback>
      <p:transition spd="slow" advTm="164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科技项目总结汇报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347787" y="2286000"/>
            <a:ext cx="2286000" cy="2286000"/>
            <a:chOff x="1347787" y="2286000"/>
            <a:chExt cx="2286000" cy="2286000"/>
          </a:xfrm>
        </p:grpSpPr>
        <p:sp>
          <p:nvSpPr>
            <p:cNvPr id="12" name="矩形 11"/>
            <p:cNvSpPr/>
            <p:nvPr/>
          </p:nvSpPr>
          <p:spPr>
            <a:xfrm>
              <a:off x="1347787" y="2286000"/>
              <a:ext cx="2286000" cy="2286000"/>
            </a:xfrm>
            <a:prstGeom prst="rect">
              <a:avLst/>
            </a:prstGeom>
            <a:noFill/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2122011" y="3031856"/>
              <a:ext cx="737553" cy="794288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14" name="直接连接符 13"/>
          <p:cNvCxnSpPr>
            <a:stCxn id="12" idx="3"/>
          </p:cNvCxnSpPr>
          <p:nvPr/>
        </p:nvCxnSpPr>
        <p:spPr>
          <a:xfrm>
            <a:off x="3633787" y="3429000"/>
            <a:ext cx="8558213" cy="0"/>
          </a:xfrm>
          <a:prstGeom prst="line">
            <a:avLst/>
          </a:prstGeom>
          <a:ln w="1270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lum bright="70000" contrast="-70000"/>
          </a:blip>
          <a:stretch>
            <a:fillRect/>
          </a:stretch>
        </p:blipFill>
        <p:spPr>
          <a:xfrm>
            <a:off x="4834859" y="2679017"/>
            <a:ext cx="420047" cy="352839"/>
          </a:xfrm>
          <a:prstGeom prst="rect">
            <a:avLst/>
          </a:prstGeom>
          <a:ln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>
            <a:lum bright="70000" contrast="-70000"/>
          </a:blip>
          <a:stretch>
            <a:fillRect/>
          </a:stretch>
        </p:blipFill>
        <p:spPr>
          <a:xfrm>
            <a:off x="6796264" y="2702567"/>
            <a:ext cx="281664" cy="305738"/>
          </a:xfrm>
          <a:prstGeom prst="rect">
            <a:avLst/>
          </a:prstGeom>
          <a:ln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>
            <a:lum bright="70000" contrast="-70000"/>
          </a:blip>
          <a:stretch>
            <a:fillRect/>
          </a:stretch>
        </p:blipFill>
        <p:spPr>
          <a:xfrm>
            <a:off x="8619286" y="2731237"/>
            <a:ext cx="281665" cy="248398"/>
          </a:xfrm>
          <a:prstGeom prst="rect">
            <a:avLst/>
          </a:prstGeom>
          <a:ln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screen">
            <a:lum bright="70000" contrast="-70000"/>
          </a:blip>
          <a:stretch>
            <a:fillRect/>
          </a:stretch>
        </p:blipFill>
        <p:spPr>
          <a:xfrm>
            <a:off x="10442309" y="2698544"/>
            <a:ext cx="281665" cy="313785"/>
          </a:xfrm>
          <a:prstGeom prst="rect">
            <a:avLst/>
          </a:prstGeom>
          <a:ln>
            <a:noFill/>
          </a:ln>
        </p:spPr>
      </p:pic>
      <p:cxnSp>
        <p:nvCxnSpPr>
          <p:cNvPr id="19" name="直接箭头连接符 18"/>
          <p:cNvCxnSpPr/>
          <p:nvPr/>
        </p:nvCxnSpPr>
        <p:spPr>
          <a:xfrm>
            <a:off x="5076825" y="3543300"/>
            <a:ext cx="0" cy="280781"/>
          </a:xfrm>
          <a:prstGeom prst="straightConnector1">
            <a:avLst/>
          </a:prstGeom>
          <a:ln w="15875">
            <a:solidFill>
              <a:schemeClr val="accent5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912264" y="3543300"/>
            <a:ext cx="0" cy="280781"/>
          </a:xfrm>
          <a:prstGeom prst="straightConnector1">
            <a:avLst/>
          </a:prstGeom>
          <a:ln w="15875">
            <a:solidFill>
              <a:schemeClr val="accent5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8747703" y="3543300"/>
            <a:ext cx="0" cy="280781"/>
          </a:xfrm>
          <a:prstGeom prst="straightConnector1">
            <a:avLst/>
          </a:prstGeom>
          <a:ln w="15875">
            <a:solidFill>
              <a:schemeClr val="accent5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10583141" y="3543300"/>
            <a:ext cx="0" cy="280781"/>
          </a:xfrm>
          <a:prstGeom prst="straightConnector1">
            <a:avLst/>
          </a:prstGeom>
          <a:ln w="15875">
            <a:solidFill>
              <a:schemeClr val="accent5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146453" y="4124119"/>
            <a:ext cx="1828800" cy="1372336"/>
            <a:chOff x="1461195" y="4035936"/>
            <a:chExt cx="1828800" cy="1372336"/>
          </a:xfrm>
        </p:grpSpPr>
        <p:sp>
          <p:nvSpPr>
            <p:cNvPr id="24" name="文本框 23"/>
            <p:cNvSpPr txBox="1"/>
            <p:nvPr/>
          </p:nvSpPr>
          <p:spPr>
            <a:xfrm>
              <a:off x="1461195" y="4454165"/>
              <a:ext cx="1828800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单击此处添加标题内容标题要与内容相符注意字体大小及位置。</a:t>
              </a:r>
              <a:endParaRPr lang="zh-CN" altLang="en-US" sz="1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461195" y="4035936"/>
              <a:ext cx="182880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87216" y="4124119"/>
            <a:ext cx="1828800" cy="1372336"/>
            <a:chOff x="1461195" y="4035936"/>
            <a:chExt cx="1828800" cy="1372336"/>
          </a:xfrm>
        </p:grpSpPr>
        <p:sp>
          <p:nvSpPr>
            <p:cNvPr id="27" name="文本框 26"/>
            <p:cNvSpPr txBox="1"/>
            <p:nvPr/>
          </p:nvSpPr>
          <p:spPr>
            <a:xfrm>
              <a:off x="1461195" y="4454165"/>
              <a:ext cx="1828800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单击此处添加标题内容标题要与内容相符注意字体大小及位置。</a:t>
              </a:r>
              <a:endParaRPr lang="zh-CN" altLang="en-US" sz="1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61195" y="4035936"/>
              <a:ext cx="182880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27979" y="4124119"/>
            <a:ext cx="1828800" cy="1372336"/>
            <a:chOff x="1461195" y="4035936"/>
            <a:chExt cx="1828800" cy="1372336"/>
          </a:xfrm>
        </p:grpSpPr>
        <p:sp>
          <p:nvSpPr>
            <p:cNvPr id="30" name="文本框 29"/>
            <p:cNvSpPr txBox="1"/>
            <p:nvPr/>
          </p:nvSpPr>
          <p:spPr>
            <a:xfrm>
              <a:off x="1461195" y="4454165"/>
              <a:ext cx="1828800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单击此处添加标题内容标题要与内容相符注意字体大小及位置。</a:t>
              </a:r>
              <a:endParaRPr lang="zh-CN" altLang="en-US" sz="1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61195" y="4035936"/>
              <a:ext cx="182880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668741" y="4124119"/>
            <a:ext cx="1828800" cy="1372336"/>
            <a:chOff x="1461195" y="4035936"/>
            <a:chExt cx="1828800" cy="1372336"/>
          </a:xfrm>
        </p:grpSpPr>
        <p:sp>
          <p:nvSpPr>
            <p:cNvPr id="33" name="文本框 32"/>
            <p:cNvSpPr txBox="1"/>
            <p:nvPr/>
          </p:nvSpPr>
          <p:spPr>
            <a:xfrm>
              <a:off x="1461195" y="4454165"/>
              <a:ext cx="1828800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单击此处添加标题内容标题要与内容相符注意字体大小及位置。</a:t>
              </a:r>
              <a:endParaRPr lang="zh-CN" altLang="en-US" sz="1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61195" y="4035936"/>
              <a:ext cx="182880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564">
        <p:random/>
      </p:transition>
    </mc:Choice>
    <mc:Fallback>
      <p:transition spd="slow" advTm="356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科技项目总结汇报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6270171" y="1000286"/>
            <a:ext cx="5921829" cy="548248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91104" y="3167390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1104" y="1948157"/>
            <a:ext cx="3236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科技项目</a:t>
            </a:r>
            <a:endParaRPr lang="zh-CN" altLang="en-US" sz="5400" dirty="0">
              <a:solidFill>
                <a:srgbClr val="2DA0EF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1104" y="3837509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1104" y="4507628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1343" y="2918967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5767" y="1933422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09481" y="2823746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4145" y="2065144"/>
            <a:ext cx="1233714" cy="4743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6000">
                <a:srgbClr val="0C3953">
                  <a:alpha val="32000"/>
                </a:srgbClr>
              </a:gs>
              <a:gs pos="74000">
                <a:schemeClr val="bg1"/>
              </a:gs>
              <a:gs pos="0">
                <a:srgbClr val="07233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1104" y="5177747"/>
            <a:ext cx="533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400" dirty="0">
                <a:solidFill>
                  <a:schemeClr val="bg1"/>
                </a:solidFill>
                <a:cs typeface="+mn-ea"/>
                <a:sym typeface="+mn-lt"/>
              </a:rPr>
              <a:t>单击此处添加标题内容，标题与内容相符，注意字体大小。</a:t>
            </a:r>
            <a:endParaRPr lang="zh-CN" altLang="en-US" sz="1400" spc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269">
        <p:random/>
      </p:transition>
    </mc:Choice>
    <mc:Fallback>
      <p:transition spd="slow" advTm="426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科技项目总结汇报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1" name="直接连接符 10"/>
          <p:cNvCxnSpPr/>
          <p:nvPr/>
        </p:nvCxnSpPr>
        <p:spPr>
          <a:xfrm>
            <a:off x="4585786" y="1644182"/>
            <a:ext cx="0" cy="4847771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88801" y="3008525"/>
            <a:ext cx="3446827" cy="1948680"/>
            <a:chOff x="926351" y="2559956"/>
            <a:chExt cx="3446827" cy="1948680"/>
          </a:xfrm>
        </p:grpSpPr>
        <p:grpSp>
          <p:nvGrpSpPr>
            <p:cNvPr id="13" name="组合 12"/>
            <p:cNvGrpSpPr/>
            <p:nvPr/>
          </p:nvGrpSpPr>
          <p:grpSpPr>
            <a:xfrm>
              <a:off x="1416050" y="2559956"/>
              <a:ext cx="2467428" cy="1059543"/>
              <a:chOff x="1291772" y="2641600"/>
              <a:chExt cx="2467428" cy="1059543"/>
            </a:xfrm>
          </p:grpSpPr>
          <p:sp>
            <p:nvSpPr>
              <p:cNvPr id="15" name="矩形: 圆角 14"/>
              <p:cNvSpPr/>
              <p:nvPr/>
            </p:nvSpPr>
            <p:spPr>
              <a:xfrm>
                <a:off x="1291772" y="2641600"/>
                <a:ext cx="2467428" cy="1059543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373307" y="2823178"/>
                <a:ext cx="234941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cs typeface="+mn-ea"/>
                    <a:sym typeface="+mn-lt"/>
                  </a:rPr>
                  <a:t>TOP 100</a:t>
                </a:r>
                <a:endParaRPr lang="zh-CN" altLang="en-US" sz="4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26351" y="3954638"/>
              <a:ext cx="344682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spc="400" dirty="0">
                  <a:solidFill>
                    <a:schemeClr val="bg1"/>
                  </a:solidFill>
                  <a:cs typeface="+mn-ea"/>
                  <a:sym typeface="+mn-lt"/>
                </a:rPr>
                <a:t>SCIENCE AND TECHNOLOGY BUSINESS REPORT SUMMARY RELEASE CONFERENCE</a:t>
              </a:r>
              <a:endParaRPr lang="zh-CN" altLang="en-US" sz="10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75141" y="1914095"/>
            <a:ext cx="5852957" cy="1259101"/>
            <a:chOff x="5357512" y="1402026"/>
            <a:chExt cx="5852957" cy="1259101"/>
          </a:xfrm>
        </p:grpSpPr>
        <p:grpSp>
          <p:nvGrpSpPr>
            <p:cNvPr id="18" name="组合 17"/>
            <p:cNvGrpSpPr/>
            <p:nvPr/>
          </p:nvGrpSpPr>
          <p:grpSpPr>
            <a:xfrm>
              <a:off x="5357512" y="1402026"/>
              <a:ext cx="1476975" cy="461665"/>
              <a:chOff x="5357512" y="1402026"/>
              <a:chExt cx="1476975" cy="461665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5428343" y="1407886"/>
                <a:ext cx="1291765" cy="449943"/>
              </a:xfrm>
              <a:prstGeom prst="roundRect">
                <a:avLst/>
              </a:prstGeom>
              <a:gradFill>
                <a:gsLst>
                  <a:gs pos="0">
                    <a:srgbClr val="000000"/>
                  </a:gs>
                  <a:gs pos="46000">
                    <a:srgbClr val="0D1615"/>
                  </a:gs>
                  <a:gs pos="74000">
                    <a:srgbClr val="032D29"/>
                  </a:gs>
                  <a:gs pos="93000">
                    <a:srgbClr val="003831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5357512" y="1402026"/>
                <a:ext cx="1476975" cy="461665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0B2D"/>
                  </a:gs>
                  <a:gs pos="46000">
                    <a:schemeClr val="accent5">
                      <a:lumMod val="75000"/>
                    </a:schemeClr>
                  </a:gs>
                  <a:gs pos="79000">
                    <a:schemeClr val="accent5">
                      <a:lumMod val="75000"/>
                    </a:schemeClr>
                  </a:gs>
                  <a:gs pos="0">
                    <a:srgbClr val="07233C">
                      <a:alpha val="0"/>
                    </a:srgbClr>
                  </a:gs>
                </a:gsLst>
                <a:lin ang="0" scaled="1"/>
                <a:tileRect/>
              </a:gra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项目一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5450117" y="1960551"/>
              <a:ext cx="5760352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单击此处添加标题内容，标题与内容相符，注意字体大小，单击此处添加标题内容。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75141" y="3448046"/>
            <a:ext cx="5852957" cy="1329133"/>
            <a:chOff x="5357512" y="2930227"/>
            <a:chExt cx="5852957" cy="1329133"/>
          </a:xfrm>
        </p:grpSpPr>
        <p:grpSp>
          <p:nvGrpSpPr>
            <p:cNvPr id="23" name="组合 22"/>
            <p:cNvGrpSpPr/>
            <p:nvPr/>
          </p:nvGrpSpPr>
          <p:grpSpPr>
            <a:xfrm>
              <a:off x="5357512" y="2930227"/>
              <a:ext cx="1476975" cy="510778"/>
              <a:chOff x="5357512" y="2930227"/>
              <a:chExt cx="1476975" cy="510778"/>
            </a:xfrm>
          </p:grpSpPr>
          <p:sp>
            <p:nvSpPr>
              <p:cNvPr id="25" name="矩形: 圆角 24"/>
              <p:cNvSpPr/>
              <p:nvPr/>
            </p:nvSpPr>
            <p:spPr>
              <a:xfrm>
                <a:off x="5450117" y="2930227"/>
                <a:ext cx="1291765" cy="510778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000B2D"/>
                  </a:gs>
                  <a:gs pos="46000">
                    <a:schemeClr val="accent5">
                      <a:lumMod val="75000"/>
                    </a:schemeClr>
                  </a:gs>
                  <a:gs pos="79000">
                    <a:schemeClr val="accent5">
                      <a:lumMod val="75000"/>
                    </a:schemeClr>
                  </a:gs>
                  <a:gs pos="0">
                    <a:srgbClr val="07233C">
                      <a:alpha val="0"/>
                    </a:srgbClr>
                  </a:gs>
                </a:gsLst>
                <a:lin ang="0" scaled="1"/>
                <a:tileRect/>
              </a:gradFill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357512" y="2964997"/>
                <a:ext cx="1476975" cy="461665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0B2D"/>
                  </a:gs>
                  <a:gs pos="46000">
                    <a:schemeClr val="accent5">
                      <a:lumMod val="75000"/>
                    </a:schemeClr>
                  </a:gs>
                  <a:gs pos="79000">
                    <a:schemeClr val="accent5">
                      <a:lumMod val="75000"/>
                    </a:schemeClr>
                  </a:gs>
                  <a:gs pos="0">
                    <a:srgbClr val="07233C">
                      <a:alpha val="0"/>
                    </a:srgbClr>
                  </a:gs>
                </a:gsLst>
                <a:lin ang="0" scaled="1"/>
                <a:tileRect/>
              </a:gradFill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项目二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450117" y="3558784"/>
              <a:ext cx="5760352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spc="400" dirty="0">
                  <a:latin typeface="+mn-lt"/>
                  <a:ea typeface="+mn-ea"/>
                  <a:cs typeface="+mn-ea"/>
                  <a:sym typeface="+mn-lt"/>
                </a:rPr>
                <a:t>单击此处添加标题内容，标题与内容相符，注意字体大小，单击此处添加标题内容</a:t>
              </a:r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75141" y="5046167"/>
            <a:ext cx="5852957" cy="1163956"/>
            <a:chOff x="5357512" y="4534098"/>
            <a:chExt cx="5852957" cy="1163956"/>
          </a:xfrm>
        </p:grpSpPr>
        <p:grpSp>
          <p:nvGrpSpPr>
            <p:cNvPr id="28" name="组合 27"/>
            <p:cNvGrpSpPr/>
            <p:nvPr/>
          </p:nvGrpSpPr>
          <p:grpSpPr>
            <a:xfrm>
              <a:off x="5357512" y="4534098"/>
              <a:ext cx="1476975" cy="463380"/>
              <a:chOff x="5357512" y="4324676"/>
              <a:chExt cx="1476975" cy="463380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5450117" y="4338113"/>
                <a:ext cx="1291765" cy="449943"/>
              </a:xfrm>
              <a:prstGeom prst="roundRect">
                <a:avLst/>
              </a:prstGeom>
              <a:gradFill>
                <a:gsLst>
                  <a:gs pos="0">
                    <a:srgbClr val="000000"/>
                  </a:gs>
                  <a:gs pos="46000">
                    <a:srgbClr val="0D1615"/>
                  </a:gs>
                  <a:gs pos="74000">
                    <a:srgbClr val="032D29"/>
                  </a:gs>
                  <a:gs pos="93000">
                    <a:srgbClr val="003831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5357512" y="4324676"/>
                <a:ext cx="1476975" cy="461665"/>
              </a:xfrm>
              <a:prstGeom prst="rect">
                <a:avLst/>
              </a:prstGeom>
              <a:gradFill>
                <a:gsLst>
                  <a:gs pos="100000">
                    <a:srgbClr val="000B2D"/>
                  </a:gs>
                  <a:gs pos="46000">
                    <a:schemeClr val="accent5">
                      <a:lumMod val="75000"/>
                    </a:schemeClr>
                  </a:gs>
                  <a:gs pos="79000">
                    <a:schemeClr val="accent5">
                      <a:lumMod val="75000"/>
                    </a:schemeClr>
                  </a:gs>
                  <a:gs pos="0">
                    <a:srgbClr val="07233C">
                      <a:alpha val="0"/>
                    </a:srgbClr>
                  </a:gs>
                </a:gsLst>
                <a:lin ang="0" scaled="1"/>
              </a:gra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项目三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5450117" y="4997478"/>
              <a:ext cx="5760352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单击此处添加标题内容，标题与内容相符，注意字体大小，单击此处添加标题内容。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36">
        <p:random/>
      </p:transition>
    </mc:Choice>
    <mc:Fallback>
      <p:transition spd="slow" advTm="303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科技项目总结汇报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0" y="2663475"/>
            <a:ext cx="12192000" cy="1303372"/>
          </a:xfrm>
          <a:prstGeom prst="rect">
            <a:avLst/>
          </a:prstGeom>
          <a:solidFill>
            <a:schemeClr val="accent5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47312" y="2141584"/>
            <a:ext cx="3297376" cy="2200639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2281" y="2141584"/>
            <a:ext cx="3300959" cy="2200639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2343" y="2141584"/>
            <a:ext cx="3297376" cy="2200639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4" name="组合 43"/>
          <p:cNvGrpSpPr/>
          <p:nvPr/>
        </p:nvGrpSpPr>
        <p:grpSpPr>
          <a:xfrm>
            <a:off x="1143338" y="4657385"/>
            <a:ext cx="2496458" cy="1415772"/>
            <a:chOff x="1143338" y="4035936"/>
            <a:chExt cx="2496458" cy="1415772"/>
          </a:xfrm>
        </p:grpSpPr>
        <p:sp>
          <p:nvSpPr>
            <p:cNvPr id="45" name="文本框 44"/>
            <p:cNvSpPr txBox="1"/>
            <p:nvPr/>
          </p:nvSpPr>
          <p:spPr>
            <a:xfrm>
              <a:off x="1143338" y="4497601"/>
              <a:ext cx="249645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单击此处添加标题内容，标题要与内容相符，注意字体大小及位置。</a:t>
              </a:r>
              <a:endParaRPr lang="zh-CN" altLang="en-US" sz="1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477167" y="403593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47772" y="4657385"/>
            <a:ext cx="2496458" cy="1415772"/>
            <a:chOff x="1143338" y="4035936"/>
            <a:chExt cx="2496458" cy="1415772"/>
          </a:xfrm>
        </p:grpSpPr>
        <p:sp>
          <p:nvSpPr>
            <p:cNvPr id="48" name="文本框 47"/>
            <p:cNvSpPr txBox="1"/>
            <p:nvPr/>
          </p:nvSpPr>
          <p:spPr>
            <a:xfrm>
              <a:off x="1143338" y="4497601"/>
              <a:ext cx="249645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单击此处添加标题内容，标题要与内容相符，注意字体大小及位置。</a:t>
              </a:r>
              <a:endParaRPr lang="zh-CN" altLang="en-US" sz="1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477167" y="403593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552206" y="4657385"/>
            <a:ext cx="2496458" cy="1415772"/>
            <a:chOff x="1143338" y="4035936"/>
            <a:chExt cx="2496458" cy="1415772"/>
          </a:xfrm>
        </p:grpSpPr>
        <p:sp>
          <p:nvSpPr>
            <p:cNvPr id="51" name="文本框 50"/>
            <p:cNvSpPr txBox="1"/>
            <p:nvPr/>
          </p:nvSpPr>
          <p:spPr>
            <a:xfrm>
              <a:off x="1143338" y="4497601"/>
              <a:ext cx="249645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单击此处添加标题内容，标题要与内容相符，注意字体大小及位置。</a:t>
              </a:r>
              <a:endParaRPr lang="zh-CN" altLang="en-US" sz="1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477167" y="403593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265">
        <p:random/>
      </p:transition>
    </mc:Choice>
    <mc:Fallback>
      <p:transition spd="slow" advTm="326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61297" y="507589"/>
            <a:ext cx="4726582" cy="975297"/>
            <a:chOff x="3937993" y="434564"/>
            <a:chExt cx="4726582" cy="9752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937993" y="927261"/>
              <a:ext cx="4726582" cy="4826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82953" y="434564"/>
              <a:ext cx="4195363" cy="723529"/>
              <a:chOff x="3846726" y="310739"/>
              <a:chExt cx="4195363" cy="7235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169376" y="310739"/>
                <a:ext cx="355006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科技项目总结汇报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846726" y="803436"/>
                <a:ext cx="41953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586812" y="799976"/>
            <a:ext cx="6095999" cy="605971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78394" y="1688049"/>
            <a:ext cx="1968006" cy="2131932"/>
            <a:chOff x="819644" y="1840449"/>
            <a:chExt cx="1968006" cy="2131932"/>
          </a:xfrm>
        </p:grpSpPr>
        <p:grpSp>
          <p:nvGrpSpPr>
            <p:cNvPr id="12" name="组合 11"/>
            <p:cNvGrpSpPr/>
            <p:nvPr/>
          </p:nvGrpSpPr>
          <p:grpSpPr>
            <a:xfrm>
              <a:off x="1384547" y="1840449"/>
              <a:ext cx="838200" cy="709924"/>
              <a:chOff x="2187703" y="2029137"/>
              <a:chExt cx="838200" cy="709924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223514" y="2029137"/>
                <a:ext cx="709924" cy="709924"/>
                <a:chOff x="2223515" y="2029137"/>
                <a:chExt cx="709924" cy="709924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2507918" y="2313540"/>
                  <a:ext cx="141117" cy="141117"/>
                </a:xfrm>
                <a:prstGeom prst="ellipse">
                  <a:avLst/>
                </a:prstGeom>
                <a:noFill/>
                <a:ln w="3175">
                  <a:solidFill>
                    <a:srgbClr val="FFFFFF">
                      <a:alpha val="32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2482063" y="2287685"/>
                  <a:ext cx="192827" cy="192827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430354" y="2235976"/>
                  <a:ext cx="296246" cy="296246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378644" y="2184266"/>
                  <a:ext cx="399666" cy="399666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326934" y="2132556"/>
                  <a:ext cx="503085" cy="503085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275225" y="2080847"/>
                  <a:ext cx="606505" cy="606505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2223515" y="2029137"/>
                  <a:ext cx="709924" cy="709924"/>
                </a:xfrm>
                <a:prstGeom prst="ellipse">
                  <a:avLst/>
                </a:prstGeom>
                <a:noFill/>
                <a:ln w="3175">
                  <a:solidFill>
                    <a:srgbClr val="FFFFFF">
                      <a:alpha val="32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2187703" y="2030156"/>
                <a:ext cx="838200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19644" y="2600045"/>
              <a:ext cx="1968006" cy="1372336"/>
              <a:chOff x="1461195" y="4035936"/>
              <a:chExt cx="1968006" cy="137233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461195" y="4454165"/>
                <a:ext cx="1968006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单击此处添加标题内容标题要与内容相符注意字体大小及位置。</a:t>
                </a:r>
                <a:endPara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530798" y="4035936"/>
                <a:ext cx="18288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978394" y="4075649"/>
            <a:ext cx="1968006" cy="2131932"/>
            <a:chOff x="819644" y="1840449"/>
            <a:chExt cx="1968006" cy="2131932"/>
          </a:xfrm>
        </p:grpSpPr>
        <p:grpSp>
          <p:nvGrpSpPr>
            <p:cNvPr id="26" name="组合 25"/>
            <p:cNvGrpSpPr/>
            <p:nvPr/>
          </p:nvGrpSpPr>
          <p:grpSpPr>
            <a:xfrm>
              <a:off x="1384547" y="1840449"/>
              <a:ext cx="838200" cy="709924"/>
              <a:chOff x="2187703" y="2029137"/>
              <a:chExt cx="838200" cy="709924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223514" y="2029137"/>
                <a:ext cx="709924" cy="709924"/>
                <a:chOff x="2223515" y="2029137"/>
                <a:chExt cx="709924" cy="709924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2507918" y="2313540"/>
                  <a:ext cx="141117" cy="141117"/>
                </a:xfrm>
                <a:prstGeom prst="ellipse">
                  <a:avLst/>
                </a:prstGeom>
                <a:noFill/>
                <a:ln w="3175">
                  <a:solidFill>
                    <a:srgbClr val="FFFFFF">
                      <a:alpha val="32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2482063" y="2287685"/>
                  <a:ext cx="192827" cy="192827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430354" y="2235976"/>
                  <a:ext cx="296246" cy="296246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2378644" y="2184266"/>
                  <a:ext cx="399666" cy="399666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2326934" y="2132556"/>
                  <a:ext cx="503085" cy="503085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2275225" y="2080847"/>
                  <a:ext cx="606505" cy="606505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2223515" y="2029137"/>
                  <a:ext cx="709924" cy="709924"/>
                </a:xfrm>
                <a:prstGeom prst="ellipse">
                  <a:avLst/>
                </a:prstGeom>
                <a:noFill/>
                <a:ln w="3175">
                  <a:solidFill>
                    <a:srgbClr val="FFFFFF">
                      <a:alpha val="32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2187703" y="2030156"/>
                <a:ext cx="838200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19644" y="2600045"/>
              <a:ext cx="1968006" cy="1372336"/>
              <a:chOff x="1461195" y="4035936"/>
              <a:chExt cx="1968006" cy="1372336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461195" y="4454165"/>
                <a:ext cx="1968006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单击此处添加标题内容标题要与内容相符注意字体大小及位置。</a:t>
                </a:r>
                <a:endPara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530798" y="4035936"/>
                <a:ext cx="18288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787513" y="1688049"/>
            <a:ext cx="1968006" cy="2131932"/>
            <a:chOff x="819644" y="1840449"/>
            <a:chExt cx="1968006" cy="2131932"/>
          </a:xfrm>
        </p:grpSpPr>
        <p:grpSp>
          <p:nvGrpSpPr>
            <p:cNvPr id="40" name="组合 39"/>
            <p:cNvGrpSpPr/>
            <p:nvPr/>
          </p:nvGrpSpPr>
          <p:grpSpPr>
            <a:xfrm>
              <a:off x="1384547" y="1840449"/>
              <a:ext cx="838200" cy="709924"/>
              <a:chOff x="2187703" y="2029137"/>
              <a:chExt cx="838200" cy="709924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223514" y="2029137"/>
                <a:ext cx="709924" cy="709924"/>
                <a:chOff x="2223515" y="2029137"/>
                <a:chExt cx="709924" cy="709924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2507918" y="2313540"/>
                  <a:ext cx="141117" cy="141117"/>
                </a:xfrm>
                <a:prstGeom prst="ellipse">
                  <a:avLst/>
                </a:prstGeom>
                <a:noFill/>
                <a:ln w="3175">
                  <a:solidFill>
                    <a:srgbClr val="FFFFFF">
                      <a:alpha val="32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2482063" y="2287685"/>
                  <a:ext cx="192827" cy="192827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2430354" y="2235976"/>
                  <a:ext cx="296246" cy="296246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378644" y="2184266"/>
                  <a:ext cx="399666" cy="399666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2326934" y="2132556"/>
                  <a:ext cx="503085" cy="503085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2275225" y="2080847"/>
                  <a:ext cx="606505" cy="606505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223515" y="2029137"/>
                  <a:ext cx="709924" cy="709924"/>
                </a:xfrm>
                <a:prstGeom prst="ellipse">
                  <a:avLst/>
                </a:prstGeom>
                <a:noFill/>
                <a:ln w="3175">
                  <a:solidFill>
                    <a:srgbClr val="FFFFFF">
                      <a:alpha val="32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文本框 44"/>
              <p:cNvSpPr txBox="1"/>
              <p:nvPr/>
            </p:nvSpPr>
            <p:spPr>
              <a:xfrm>
                <a:off x="2187703" y="2030156"/>
                <a:ext cx="838200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19644" y="2600045"/>
              <a:ext cx="1968006" cy="1372336"/>
              <a:chOff x="1461195" y="4035936"/>
              <a:chExt cx="1968006" cy="1372336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1461195" y="4454165"/>
                <a:ext cx="1968006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单击此处添加标题内容标题要与内容相符注意字体大小及位置。</a:t>
                </a:r>
                <a:endPara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530798" y="4035936"/>
                <a:ext cx="18288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787513" y="4075649"/>
            <a:ext cx="1968006" cy="2131932"/>
            <a:chOff x="819644" y="1840449"/>
            <a:chExt cx="1968006" cy="2131932"/>
          </a:xfrm>
        </p:grpSpPr>
        <p:grpSp>
          <p:nvGrpSpPr>
            <p:cNvPr id="54" name="组合 53"/>
            <p:cNvGrpSpPr/>
            <p:nvPr/>
          </p:nvGrpSpPr>
          <p:grpSpPr>
            <a:xfrm>
              <a:off x="1384547" y="1840449"/>
              <a:ext cx="838200" cy="709924"/>
              <a:chOff x="2187703" y="2029137"/>
              <a:chExt cx="838200" cy="709924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2223514" y="2029137"/>
                <a:ext cx="709924" cy="709924"/>
                <a:chOff x="2223515" y="2029137"/>
                <a:chExt cx="709924" cy="709924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2507918" y="2313540"/>
                  <a:ext cx="141117" cy="141117"/>
                </a:xfrm>
                <a:prstGeom prst="ellipse">
                  <a:avLst/>
                </a:prstGeom>
                <a:noFill/>
                <a:ln w="3175">
                  <a:solidFill>
                    <a:srgbClr val="FFFFFF">
                      <a:alpha val="32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482063" y="2287685"/>
                  <a:ext cx="192827" cy="192827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430354" y="2235976"/>
                  <a:ext cx="296246" cy="296246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2378644" y="2184266"/>
                  <a:ext cx="399666" cy="399666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326934" y="2132556"/>
                  <a:ext cx="503085" cy="503085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2275225" y="2080847"/>
                  <a:ext cx="606505" cy="606505"/>
                </a:xfrm>
                <a:prstGeom prst="ellipse">
                  <a:avLst/>
                </a:prstGeom>
                <a:noFill/>
                <a:ln w="3175" cap="flat" cmpd="sng" algn="ctr">
                  <a:solidFill>
                    <a:srgbClr val="FFFFFF">
                      <a:alpha val="32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2223515" y="2029137"/>
                  <a:ext cx="709924" cy="709924"/>
                </a:xfrm>
                <a:prstGeom prst="ellipse">
                  <a:avLst/>
                </a:prstGeom>
                <a:noFill/>
                <a:ln w="3175">
                  <a:solidFill>
                    <a:srgbClr val="FFFFFF">
                      <a:alpha val="32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文本框 58"/>
              <p:cNvSpPr txBox="1"/>
              <p:nvPr/>
            </p:nvSpPr>
            <p:spPr>
              <a:xfrm>
                <a:off x="2187703" y="2030156"/>
                <a:ext cx="838200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819644" y="2600045"/>
              <a:ext cx="1968006" cy="1372336"/>
              <a:chOff x="1461195" y="4035936"/>
              <a:chExt cx="1968006" cy="1372336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1461195" y="4454165"/>
                <a:ext cx="1968006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单击此处添加标题内容标题要与内容相符注意字体大小及位置。</a:t>
                </a:r>
                <a:endPara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530798" y="4035936"/>
                <a:ext cx="18288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18">
        <p:random/>
      </p:transition>
    </mc:Choice>
    <mc:Fallback>
      <p:transition spd="slow" advTm="201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35000" y="574615"/>
            <a:ext cx="4027826" cy="400110"/>
            <a:chOff x="747147" y="259246"/>
            <a:chExt cx="4027826" cy="400110"/>
          </a:xfrm>
        </p:grpSpPr>
        <p:grpSp>
          <p:nvGrpSpPr>
            <p:cNvPr id="4" name="组合 3"/>
            <p:cNvGrpSpPr/>
            <p:nvPr/>
          </p:nvGrpSpPr>
          <p:grpSpPr>
            <a:xfrm>
              <a:off x="1547813" y="259246"/>
              <a:ext cx="3227160" cy="400110"/>
              <a:chOff x="382815" y="554975"/>
              <a:chExt cx="3227160" cy="40011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382815" y="554975"/>
                <a:ext cx="28575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XX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网络科技有限公司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82815" y="755030"/>
                <a:ext cx="3227160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XX NETWORK TECHNOLOGY CO., LTD.</a:t>
                </a:r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47147" y="290024"/>
              <a:ext cx="774473" cy="369332"/>
              <a:chOff x="747147" y="290024"/>
              <a:chExt cx="774473" cy="369332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747147" y="290024"/>
                <a:ext cx="7673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MTX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: 圆角 6"/>
              <p:cNvSpPr/>
              <p:nvPr/>
            </p:nvSpPr>
            <p:spPr>
              <a:xfrm>
                <a:off x="761436" y="320802"/>
                <a:ext cx="760184" cy="307777"/>
              </a:xfrm>
              <a:prstGeom prst="round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3614" y="2322156"/>
            <a:ext cx="7879104" cy="2172137"/>
            <a:chOff x="353614" y="2322156"/>
            <a:chExt cx="7879104" cy="217213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353614" y="4011693"/>
              <a:ext cx="7879104" cy="48260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49289" y="2322156"/>
              <a:ext cx="4381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 02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35000" y="3129301"/>
              <a:ext cx="6934200" cy="1059364"/>
              <a:chOff x="635000" y="3035529"/>
              <a:chExt cx="6934200" cy="105936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635000" y="3035529"/>
                <a:ext cx="6299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5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项目发展情况问题</a:t>
                </a:r>
                <a:endParaRPr lang="zh-CN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93664" y="3864061"/>
                <a:ext cx="687553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SCIENCE AND TECHNOLOGY PROJECT SUMMARY REPORT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967">
        <p:random/>
      </p:transition>
    </mc:Choice>
    <mc:Fallback>
      <p:transition spd="slow" advTm="196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TIMING" val="|0.1|0.7|0.4|0.5|0.7"/>
</p:tagLst>
</file>

<file path=ppt/tags/tag10.xml><?xml version="1.0" encoding="utf-8"?>
<p:tagLst xmlns:p="http://schemas.openxmlformats.org/presentationml/2006/main">
  <p:tag name="TIMING" val="|0.5|0.5|1.1|0.8"/>
</p:tagLst>
</file>

<file path=ppt/tags/tag11.xml><?xml version="1.0" encoding="utf-8"?>
<p:tagLst xmlns:p="http://schemas.openxmlformats.org/presentationml/2006/main">
  <p:tag name="TIMING" val="|0.9|0.5|0.3|0.8|0.3|0.3|0.3"/>
</p:tagLst>
</file>

<file path=ppt/tags/tag12.xml><?xml version="1.0" encoding="utf-8"?>
<p:tagLst xmlns:p="http://schemas.openxmlformats.org/presentationml/2006/main">
  <p:tag name="TIMING" val="|0.3|0.4|0.5"/>
</p:tagLst>
</file>

<file path=ppt/tags/tag13.xml><?xml version="1.0" encoding="utf-8"?>
<p:tagLst xmlns:p="http://schemas.openxmlformats.org/presentationml/2006/main">
  <p:tag name="TIMING" val="|0.6|0.4|0.6|0.4|0.5|0.5|0.5|0.5|0.5|0.4|0.6|0.4|0.5|0.5|0.4|0.5|0.5|0.4"/>
</p:tagLst>
</file>

<file path=ppt/tags/tag14.xml><?xml version="1.0" encoding="utf-8"?>
<p:tagLst xmlns:p="http://schemas.openxmlformats.org/presentationml/2006/main">
  <p:tag name="TIMING" val="|0.5|0.4|0.4"/>
</p:tagLst>
</file>

<file path=ppt/tags/tag15.xml><?xml version="1.0" encoding="utf-8"?>
<p:tagLst xmlns:p="http://schemas.openxmlformats.org/presentationml/2006/main">
  <p:tag name="TIMING" val="|0.3|0.4"/>
</p:tagLst>
</file>

<file path=ppt/tags/tag16.xml><?xml version="1.0" encoding="utf-8"?>
<p:tagLst xmlns:p="http://schemas.openxmlformats.org/presentationml/2006/main">
  <p:tag name="TIMING" val="|0.3|0.5|0.5"/>
</p:tagLst>
</file>

<file path=ppt/tags/tag17.xml><?xml version="1.0" encoding="utf-8"?>
<p:tagLst xmlns:p="http://schemas.openxmlformats.org/presentationml/2006/main">
  <p:tag name="TIMING" val="|0.3|0.4|0.4|0.4|0.5|0.4|0.5|0.4"/>
</p:tagLst>
</file>

<file path=ppt/tags/tag18.xml><?xml version="1.0" encoding="utf-8"?>
<p:tagLst xmlns:p="http://schemas.openxmlformats.org/presentationml/2006/main">
  <p:tag name="TIMING" val="|0.4|0.3|0.4|0.4"/>
</p:tagLst>
</file>

<file path=ppt/tags/tag19.xml><?xml version="1.0" encoding="utf-8"?>
<p:tagLst xmlns:p="http://schemas.openxmlformats.org/presentationml/2006/main">
  <p:tag name="TIMING" val="|0.4|0.4|0.3|0.3|0.4"/>
</p:tagLst>
</file>

<file path=ppt/tags/tag2.xml><?xml version="1.0" encoding="utf-8"?>
<p:tagLst xmlns:p="http://schemas.openxmlformats.org/presentationml/2006/main">
  <p:tag name="TIMING" val="|0.4|0.4"/>
</p:tagLst>
</file>

<file path=ppt/tags/tag20.xml><?xml version="1.0" encoding="utf-8"?>
<p:tagLst xmlns:p="http://schemas.openxmlformats.org/presentationml/2006/main">
  <p:tag name="TIMING" val="|0.4|0.4"/>
</p:tagLst>
</file>

<file path=ppt/tags/tag21.xml><?xml version="1.0" encoding="utf-8"?>
<p:tagLst xmlns:p="http://schemas.openxmlformats.org/presentationml/2006/main">
  <p:tag name="TIMING" val="|0.3|0.3|0.3|0.4|0.5|0.5|0.3|0.4"/>
</p:tagLst>
</file>

<file path=ppt/tags/tag22.xml><?xml version="1.0" encoding="utf-8"?>
<p:tagLst xmlns:p="http://schemas.openxmlformats.org/presentationml/2006/main">
  <p:tag name="TIMING" val="|0.3|0.4|0.4|0.4"/>
</p:tagLst>
</file>

<file path=ppt/tags/tag23.xml><?xml version="1.0" encoding="utf-8"?>
<p:tagLst xmlns:p="http://schemas.openxmlformats.org/presentationml/2006/main">
  <p:tag name="TIMING" val="|0.3|0.4"/>
</p:tagLst>
</file>

<file path=ppt/tags/tag24.xml><?xml version="1.0" encoding="utf-8"?>
<p:tagLst xmlns:p="http://schemas.openxmlformats.org/presentationml/2006/main">
  <p:tag name="TIMING" val="|0.3|0.3|0.3|0.3"/>
</p:tagLst>
</file>

<file path=ppt/tags/tag25.xml><?xml version="1.0" encoding="utf-8"?>
<p:tagLst xmlns:p="http://schemas.openxmlformats.org/presentationml/2006/main">
  <p:tag name="TIMING" val="|0.3|0.3|0.2|0.2|0.3"/>
</p:tagLst>
</file>

<file path=ppt/tags/tag3.xml><?xml version="1.0" encoding="utf-8"?>
<p:tagLst xmlns:p="http://schemas.openxmlformats.org/presentationml/2006/main">
  <p:tag name="TIMING" val="|0.3|0.2"/>
</p:tagLst>
</file>

<file path=ppt/tags/tag4.xml><?xml version="1.0" encoding="utf-8"?>
<p:tagLst xmlns:p="http://schemas.openxmlformats.org/presentationml/2006/main">
  <p:tag name="TIMING" val="|0.4|0.4|0.4|0.4|0.5|0.5"/>
</p:tagLst>
</file>

<file path=ppt/tags/tag5.xml><?xml version="1.0" encoding="utf-8"?>
<p:tagLst xmlns:p="http://schemas.openxmlformats.org/presentationml/2006/main">
  <p:tag name="TIMING" val="|0.4|0.4|0.4|0.4|0.7|0.3|0.3"/>
</p:tagLst>
</file>

<file path=ppt/tags/tag6.xml><?xml version="1.0" encoding="utf-8"?>
<p:tagLst xmlns:p="http://schemas.openxmlformats.org/presentationml/2006/main">
  <p:tag name="TIMING" val="|0.5|0.4|0.5|0.5"/>
</p:tagLst>
</file>

<file path=ppt/tags/tag7.xml><?xml version="1.0" encoding="utf-8"?>
<p:tagLst xmlns:p="http://schemas.openxmlformats.org/presentationml/2006/main">
  <p:tag name="TIMING" val="|0.4|0.3|0.4|0.4|0.3|0.4"/>
</p:tagLst>
</file>

<file path=ppt/tags/tag8.xml><?xml version="1.0" encoding="utf-8"?>
<p:tagLst xmlns:p="http://schemas.openxmlformats.org/presentationml/2006/main">
  <p:tag name="TIMING" val="|0.4|0.3|0.5"/>
</p:tagLst>
</file>

<file path=ppt/tags/tag9.xml><?xml version="1.0" encoding="utf-8"?>
<p:tagLst xmlns:p="http://schemas.openxmlformats.org/presentationml/2006/main">
  <p:tag name="TIMING" val="|0.3|0.4"/>
</p:tagLst>
</file>

<file path=ppt/theme/theme1.xml><?xml version="1.0" encoding="utf-8"?>
<a:theme xmlns:a="http://schemas.openxmlformats.org/drawingml/2006/main" name="人工智能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y23kl5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4096</Words>
  <Application>WPS 演示</Application>
  <PresentationFormat>自定义</PresentationFormat>
  <Paragraphs>446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字魂58号-创中黑</vt:lpstr>
      <vt:lpstr>黑体</vt:lpstr>
      <vt:lpstr>微软雅黑</vt:lpstr>
      <vt:lpstr>Arial Unicode MS</vt:lpstr>
      <vt:lpstr>Calibri</vt:lpstr>
      <vt:lpstr>汉仪中圆简</vt:lpstr>
      <vt:lpstr>Arial</vt:lpstr>
      <vt:lpstr>人工智能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AI人工智能</dc:title>
  <dc:creator>第一PPT</dc:creator>
  <cp:keywords>www.1ppt.com</cp:keywords>
  <dc:description>www.1ppt.com</dc:description>
  <cp:lastModifiedBy>铭</cp:lastModifiedBy>
  <cp:revision>49</cp:revision>
  <dcterms:created xsi:type="dcterms:W3CDTF">2021-03-29T07:44:00Z</dcterms:created>
  <dcterms:modified xsi:type="dcterms:W3CDTF">2022-01-27T06:50:21Z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D70503558C114D8AB764EFD4E6C3E7A7</vt:lpwstr>
  </property>
  <property fmtid="{D5CDD505-2E9C-101B-9397-08002B2CF9AE}" pid="3" name="KSOProductBuildVer">
    <vt:lpwstr>2052-11.1.0.11045</vt:lpwstr>
  </property>
</Properties>
</file>