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Lst>
  <p:notesMasterIdLst>
    <p:notesMasterId r:id="rId5"/>
  </p:notesMasterIdLst>
  <p:sldIdLst>
    <p:sldId id="279" r:id="rId4"/>
    <p:sldId id="262" r:id="rId6"/>
    <p:sldId id="280" r:id="rId7"/>
    <p:sldId id="270" r:id="rId8"/>
    <p:sldId id="271" r:id="rId9"/>
    <p:sldId id="272" r:id="rId10"/>
    <p:sldId id="273" r:id="rId11"/>
    <p:sldId id="281" r:id="rId12"/>
    <p:sldId id="288" r:id="rId13"/>
    <p:sldId id="269" r:id="rId14"/>
    <p:sldId id="274" r:id="rId15"/>
    <p:sldId id="275" r:id="rId16"/>
    <p:sldId id="282" r:id="rId17"/>
    <p:sldId id="263" r:id="rId18"/>
    <p:sldId id="264" r:id="rId19"/>
    <p:sldId id="265" r:id="rId20"/>
    <p:sldId id="289" r:id="rId21"/>
    <p:sldId id="266" r:id="rId22"/>
    <p:sldId id="283" r:id="rId23"/>
    <p:sldId id="268" r:id="rId24"/>
    <p:sldId id="276" r:id="rId25"/>
    <p:sldId id="277" r:id="rId26"/>
    <p:sldId id="284" r:id="rId27"/>
    <p:sldId id="285" r:id="rId28"/>
    <p:sldId id="286" r:id="rId29"/>
  </p:sldIdLst>
  <p:sldSz cx="9144000" cy="5143500" type="screen16x9"/>
  <p:notesSz cx="6858000" cy="9144000"/>
  <p:custDataLst>
    <p:tags r:id="rId33"/>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BE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19" autoAdjust="0"/>
    <p:restoredTop sz="94660"/>
  </p:normalViewPr>
  <p:slideViewPr>
    <p:cSldViewPr snapToGrid="0">
      <p:cViewPr>
        <p:scale>
          <a:sx n="125" d="100"/>
          <a:sy n="125" d="100"/>
        </p:scale>
        <p:origin x="-1224" y="-54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3.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字魂59号-创粗黑" panose="00000500000000000000" pitchFamily="2" charset="-122"/>
                <a:ea typeface="字魂59号-创粗黑" panose="00000500000000000000" pitchFamily="2" charset="-122"/>
              </a:defRPr>
            </a:lvl1pPr>
          </a:lstStyle>
          <a:p>
            <a:fld id="{FB31A20C-6A40-4E88-8B71-9B8F309FC1E6}"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字魂59号-创粗黑" panose="00000500000000000000" pitchFamily="2" charset="-122"/>
                <a:ea typeface="字魂59号-创粗黑"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字魂59号-创粗黑" panose="00000500000000000000" pitchFamily="2" charset="-122"/>
                <a:ea typeface="字魂59号-创粗黑" panose="00000500000000000000" pitchFamily="2" charset="-122"/>
              </a:defRPr>
            </a:lvl1pPr>
          </a:lstStyle>
          <a:p>
            <a:fld id="{5D990A7A-C4A9-4DB9-9128-C15CDC3C0C60}"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1pPr>
    <a:lvl2pPr marL="4572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2pPr>
    <a:lvl3pPr marL="9144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3pPr>
    <a:lvl4pPr marL="13716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4pPr>
    <a:lvl5pPr marL="1828800" algn="l" defTabSz="914400" rtl="0" eaLnBrk="1" latinLnBrk="0" hangingPunct="1">
      <a:defRPr sz="1200" kern="1200">
        <a:solidFill>
          <a:schemeClr val="tx1"/>
        </a:solidFill>
        <a:latin typeface="字魂59号-创粗黑" panose="00000500000000000000" pitchFamily="2" charset="-122"/>
        <a:ea typeface="字魂59号-创粗黑"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BCE0E2-49E2-4BA3-A0C5-034411FCE9F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BCE0E2-49E2-4BA3-A0C5-034411FCE9F0}"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BCE0E2-49E2-4BA3-A0C5-034411FCE9F0}"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BCE0E2-49E2-4BA3-A0C5-034411FCE9F0}"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BCE0E2-49E2-4BA3-A0C5-034411FCE9F0}"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A03FA2-634C-4A08-ADA1-A8F6C09DE98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BCE0E2-49E2-4BA3-A0C5-034411FCE9F0}"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BCE0E2-49E2-4BA3-A0C5-034411FCE9F0}"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990A7A-C4A9-4DB9-9128-C15CDC3C0C60}" type="slidenum">
              <a:rPr lang="zh-CN" altLang="en-US"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4C78F4A-98DF-4AAC-8C67-164A019323B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E46407-B94F-4D3F-AD50-33B7908EE80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84C78F4A-98DF-4AAC-8C67-164A019323B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E46407-B94F-4D3F-AD50-33B7908EE80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84C78F4A-98DF-4AAC-8C67-164A019323B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E46407-B94F-4D3F-AD50-33B7908EE80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内容与标题">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cstate="screen"/>
          <a:srcRect/>
          <a:stretch>
            <a:fillRect/>
          </a:stretch>
        </p:blipFill>
        <p:spPr>
          <a:xfrm>
            <a:off x="0" y="-14513"/>
            <a:ext cx="9144000" cy="5152570"/>
          </a:xfrm>
          <a:prstGeom prst="rect">
            <a:avLst/>
          </a:prstGeom>
        </p:spPr>
      </p:pic>
    </p:spTree>
  </p:cSld>
  <p:clrMapOvr>
    <a:masterClrMapping/>
  </p:clrMapOvr>
  <p:transition spd="med" advClick="0" advTm="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pPr defTabSz="914400"/>
            <a:fld id="{2E3AAC11-D570-4EA9-AFC0-30FB72BA45EB}" type="datetimeFigureOut">
              <a:rPr lang="zh-CN" altLang="en-US" sz="1800" smtClean="0">
                <a:solidFill>
                  <a:prstClr val="black"/>
                </a:solidFill>
              </a:rPr>
            </a:fld>
            <a:endParaRPr lang="zh-CN" altLang="en-US" sz="1800">
              <a:solidFill>
                <a:prstClr val="black"/>
              </a:solidFill>
            </a:endParaRPr>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pPr defTabSz="914400"/>
            <a:fld id="{55ECCFAA-F4FB-487C-9F1E-C8836D0C3DC9}" type="slidenum">
              <a:rPr lang="zh-CN" altLang="en-US" sz="1800" smtClean="0">
                <a:solidFill>
                  <a:prstClr val="black"/>
                </a:solidFill>
              </a:rPr>
            </a:fld>
            <a:endParaRPr lang="zh-CN" altLang="en-US" sz="1800">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pPr defTabSz="914400"/>
            <a:fld id="{2E3AAC11-D570-4EA9-AFC0-30FB72BA45EB}" type="datetimeFigureOut">
              <a:rPr lang="zh-CN" altLang="en-US" sz="1800" smtClean="0">
                <a:solidFill>
                  <a:prstClr val="black"/>
                </a:solidFill>
              </a:rPr>
            </a:fld>
            <a:endParaRPr lang="zh-CN" altLang="en-US" sz="1800">
              <a:solidFill>
                <a:prstClr val="black"/>
              </a:solidFill>
            </a:endParaRPr>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pPr defTabSz="914400"/>
            <a:fld id="{55ECCFAA-F4FB-487C-9F1E-C8836D0C3DC9}" type="slidenum">
              <a:rPr lang="zh-CN" altLang="en-US" sz="1800" smtClean="0">
                <a:solidFill>
                  <a:prstClr val="black"/>
                </a:solidFill>
              </a:rPr>
            </a:fld>
            <a:endParaRPr lang="zh-CN" altLang="en-US" sz="1800">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84C78F4A-98DF-4AAC-8C67-164A019323B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E46407-B94F-4D3F-AD50-33B7908EE80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84C78F4A-98DF-4AAC-8C67-164A019323B8}"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CE46407-B94F-4D3F-AD50-33B7908EE80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84C78F4A-98DF-4AAC-8C67-164A019323B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CE46407-B94F-4D3F-AD50-33B7908EE80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29842" y="1878806"/>
            <a:ext cx="3868340" cy="276344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84C78F4A-98DF-4AAC-8C67-164A019323B8}"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CE46407-B94F-4D3F-AD50-33B7908EE804}" type="slidenum">
              <a:rPr lang="zh-CN" altLang="en-US" smtClean="0"/>
            </a:fld>
            <a:endParaRPr lang="zh-CN" altLang="en-US"/>
          </a:p>
        </p:txBody>
      </p:sp>
      <p:sp>
        <p:nvSpPr>
          <p:cNvPr id="11" name="TextBox 10"/>
          <p:cNvSpPr txBox="1"/>
          <p:nvPr userDrawn="1"/>
        </p:nvSpPr>
        <p:spPr>
          <a:xfrm>
            <a:off x="186855" y="50250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4C78F4A-98DF-4AAC-8C67-164A019323B8}"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CE46407-B94F-4D3F-AD50-33B7908EE80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C78F4A-98DF-4AAC-8C67-164A019323B8}"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CE46407-B94F-4D3F-AD50-33B7908EE80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84C78F4A-98DF-4AAC-8C67-164A019323B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CE46407-B94F-4D3F-AD50-33B7908EE80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84C78F4A-98DF-4AAC-8C67-164A019323B8}"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CE46407-B94F-4D3F-AD50-33B7908EE80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2.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dirty="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latin typeface="字魂59号-创粗黑" panose="00000500000000000000" pitchFamily="2" charset="-122"/>
                <a:ea typeface="字魂59号-创粗黑" panose="00000500000000000000" pitchFamily="2" charset="-122"/>
              </a:defRPr>
            </a:lvl1pPr>
          </a:lstStyle>
          <a:p>
            <a:fld id="{84C78F4A-98DF-4AAC-8C67-164A019323B8}" type="datetimeFigureOut">
              <a:rPr lang="zh-CN" altLang="en-US" smtClean="0"/>
            </a:fld>
            <a:endParaRPr lang="zh-CN" alt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latin typeface="字魂59号-创粗黑" panose="00000500000000000000" pitchFamily="2" charset="-122"/>
                <a:ea typeface="字魂59号-创粗黑" panose="00000500000000000000" pitchFamily="2" charset="-122"/>
              </a:defRPr>
            </a:lvl1pPr>
          </a:lstStyle>
          <a:p>
            <a:endParaRPr lang="zh-CN" alt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latin typeface="字魂59号-创粗黑" panose="00000500000000000000" pitchFamily="2" charset="-122"/>
                <a:ea typeface="字魂59号-创粗黑" panose="00000500000000000000" pitchFamily="2" charset="-122"/>
              </a:defRPr>
            </a:lvl1pPr>
          </a:lstStyle>
          <a:p>
            <a:fld id="{8CE46407-B94F-4D3F-AD50-33B7908EE804}"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字魂59号-创粗黑" panose="00000500000000000000" pitchFamily="2" charset="-122"/>
          <a:ea typeface="字魂59号-创粗黑" panose="00000500000000000000" pitchFamily="2" charset="-122"/>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字魂59号-创粗黑" panose="00000500000000000000" pitchFamily="2" charset="-122"/>
          <a:ea typeface="字魂59号-创粗黑" panose="00000500000000000000" pitchFamily="2" charset="-122"/>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字魂59号-创粗黑" panose="00000500000000000000" pitchFamily="2" charset="-122"/>
          <a:ea typeface="字魂59号-创粗黑" panose="00000500000000000000" pitchFamily="2" charset="-122"/>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字魂59号-创粗黑" panose="00000500000000000000" pitchFamily="2" charset="-122"/>
          <a:ea typeface="字魂59号-创粗黑" panose="00000500000000000000" pitchFamily="2" charset="-122"/>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字魂59号-创粗黑" panose="00000500000000000000" pitchFamily="2" charset="-122"/>
          <a:ea typeface="字魂59号-创粗黑" panose="00000500000000000000" pitchFamily="2" charset="-122"/>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字魂59号-创粗黑" panose="00000500000000000000" pitchFamily="2" charset="-122"/>
          <a:ea typeface="字魂59号-创粗黑" panose="00000500000000000000" pitchFamily="2"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2.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9" Type="http://schemas.openxmlformats.org/officeDocument/2006/relationships/image" Target="../media/image20.png"/><Relationship Id="rId8" Type="http://schemas.openxmlformats.org/officeDocument/2006/relationships/image" Target="../media/image19.png"/><Relationship Id="rId7" Type="http://schemas.openxmlformats.org/officeDocument/2006/relationships/image" Target="../media/image18.png"/><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1" Type="http://schemas.openxmlformats.org/officeDocument/2006/relationships/notesSlide" Target="../notesSlides/notesSlide20.xml"/><Relationship Id="rId10" Type="http://schemas.openxmlformats.org/officeDocument/2006/relationships/slideLayout" Target="../slideLayouts/slideLayout2.xml"/><Relationship Id="rId1"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2.xml"/><Relationship Id="rId2" Type="http://schemas.openxmlformats.org/officeDocument/2006/relationships/image" Target="../media/image22.png"/><Relationship Id="rId1" Type="http://schemas.openxmlformats.org/officeDocument/2006/relationships/image" Target="../media/image2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35"/>
          <p:cNvSpPr txBox="1">
            <a:spLocks noChangeArrowheads="1"/>
          </p:cNvSpPr>
          <p:nvPr/>
        </p:nvSpPr>
        <p:spPr bwMode="auto">
          <a:xfrm>
            <a:off x="2983104" y="1119715"/>
            <a:ext cx="3168175"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914400">
              <a:spcBef>
                <a:spcPts val="3600"/>
              </a:spcBef>
            </a:pPr>
            <a:r>
              <a:rPr lang="en-US" altLang="zh-CN" sz="9600" dirty="0" smtClean="0">
                <a:solidFill>
                  <a:schemeClr val="bg1">
                    <a:alpha val="99000"/>
                  </a:schemeClr>
                </a:solidFill>
                <a:latin typeface="+mn-lt"/>
                <a:ea typeface="+mn-ea"/>
                <a:cs typeface="+mn-ea"/>
                <a:sym typeface="+mn-lt"/>
              </a:rPr>
              <a:t>20XX</a:t>
            </a:r>
            <a:endParaRPr lang="zh-CN" altLang="en-US" sz="9600" dirty="0">
              <a:solidFill>
                <a:schemeClr val="bg1">
                  <a:alpha val="99000"/>
                </a:schemeClr>
              </a:solidFill>
              <a:latin typeface="+mn-lt"/>
              <a:ea typeface="+mn-ea"/>
              <a:cs typeface="+mn-ea"/>
              <a:sym typeface="+mn-lt"/>
            </a:endParaRPr>
          </a:p>
        </p:txBody>
      </p:sp>
      <p:sp>
        <p:nvSpPr>
          <p:cNvPr id="9" name="文本框 35"/>
          <p:cNvSpPr txBox="1">
            <a:spLocks noChangeArrowheads="1"/>
          </p:cNvSpPr>
          <p:nvPr/>
        </p:nvSpPr>
        <p:spPr bwMode="auto">
          <a:xfrm>
            <a:off x="2108918" y="2678357"/>
            <a:ext cx="4800033"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defTabSz="914400">
              <a:spcBef>
                <a:spcPts val="3600"/>
              </a:spcBef>
            </a:pPr>
            <a:r>
              <a:rPr lang="en-US" altLang="zh-CN" sz="2800" spc="300" dirty="0" smtClean="0">
                <a:solidFill>
                  <a:schemeClr val="bg1">
                    <a:alpha val="99000"/>
                  </a:schemeClr>
                </a:solidFill>
                <a:latin typeface="+mn-lt"/>
                <a:ea typeface="+mn-ea"/>
                <a:cs typeface="+mn-ea"/>
                <a:sym typeface="+mn-lt"/>
              </a:rPr>
              <a:t>IOS</a:t>
            </a:r>
            <a:r>
              <a:rPr lang="zh-CN" altLang="en-US" sz="2800" spc="300" dirty="0">
                <a:solidFill>
                  <a:schemeClr val="bg1">
                    <a:alpha val="99000"/>
                  </a:schemeClr>
                </a:solidFill>
                <a:latin typeface="+mn-lt"/>
                <a:ea typeface="+mn-ea"/>
                <a:cs typeface="+mn-ea"/>
                <a:sym typeface="+mn-lt"/>
              </a:rPr>
              <a:t>风格商务通用</a:t>
            </a:r>
            <a:r>
              <a:rPr lang="en-US" altLang="zh-CN" sz="2800" spc="300" dirty="0">
                <a:solidFill>
                  <a:schemeClr val="bg1">
                    <a:alpha val="99000"/>
                  </a:schemeClr>
                </a:solidFill>
                <a:latin typeface="+mn-lt"/>
                <a:ea typeface="+mn-ea"/>
                <a:cs typeface="+mn-ea"/>
                <a:sym typeface="+mn-lt"/>
              </a:rPr>
              <a:t>PPT</a:t>
            </a:r>
            <a:r>
              <a:rPr lang="zh-CN" altLang="en-US" sz="2800" spc="300" dirty="0">
                <a:solidFill>
                  <a:schemeClr val="bg1">
                    <a:alpha val="99000"/>
                  </a:schemeClr>
                </a:solidFill>
                <a:latin typeface="+mn-lt"/>
                <a:ea typeface="+mn-ea"/>
                <a:cs typeface="+mn-ea"/>
                <a:sym typeface="+mn-lt"/>
              </a:rPr>
              <a:t>模板</a:t>
            </a:r>
            <a:endParaRPr lang="zh-CN" altLang="en-US" sz="2800" spc="300" dirty="0">
              <a:solidFill>
                <a:schemeClr val="bg1">
                  <a:alpha val="99000"/>
                </a:schemeClr>
              </a:solidFill>
              <a:latin typeface="+mn-lt"/>
              <a:ea typeface="+mn-ea"/>
              <a:cs typeface="+mn-ea"/>
              <a:sym typeface="+mn-lt"/>
            </a:endParaRPr>
          </a:p>
        </p:txBody>
      </p:sp>
      <p:sp>
        <p:nvSpPr>
          <p:cNvPr id="10" name="文本框 35"/>
          <p:cNvSpPr txBox="1">
            <a:spLocks noChangeArrowheads="1"/>
          </p:cNvSpPr>
          <p:nvPr/>
        </p:nvSpPr>
        <p:spPr bwMode="auto">
          <a:xfrm>
            <a:off x="2483220" y="3177825"/>
            <a:ext cx="4051430" cy="31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defTabSz="914400">
              <a:spcBef>
                <a:spcPts val="3600"/>
              </a:spcBef>
            </a:pPr>
            <a:r>
              <a:rPr lang="zh-CN" altLang="en-US" sz="1600" dirty="0" smtClean="0">
                <a:solidFill>
                  <a:schemeClr val="bg1">
                    <a:alpha val="99000"/>
                  </a:schemeClr>
                </a:solidFill>
                <a:latin typeface="+mn-lt"/>
                <a:ea typeface="+mn-ea"/>
                <a:cs typeface="+mn-ea"/>
                <a:sym typeface="+mn-lt"/>
              </a:rPr>
              <a:t>工</a:t>
            </a:r>
            <a:r>
              <a:rPr lang="zh-CN" altLang="en-US" sz="1600" dirty="0">
                <a:solidFill>
                  <a:schemeClr val="bg1">
                    <a:alpha val="99000"/>
                  </a:schemeClr>
                </a:solidFill>
                <a:latin typeface="+mn-lt"/>
                <a:ea typeface="+mn-ea"/>
                <a:cs typeface="+mn-ea"/>
                <a:sym typeface="+mn-lt"/>
              </a:rPr>
              <a:t>作总</a:t>
            </a:r>
            <a:r>
              <a:rPr lang="zh-CN" altLang="en-US" sz="1600" dirty="0" smtClean="0">
                <a:solidFill>
                  <a:schemeClr val="bg1">
                    <a:alpha val="99000"/>
                  </a:schemeClr>
                </a:solidFill>
                <a:latin typeface="+mn-lt"/>
                <a:ea typeface="+mn-ea"/>
                <a:cs typeface="+mn-ea"/>
                <a:sym typeface="+mn-lt"/>
              </a:rPr>
              <a:t>结 </a:t>
            </a:r>
            <a:r>
              <a:rPr lang="en-US" altLang="zh-CN" sz="1600" dirty="0" smtClean="0">
                <a:solidFill>
                  <a:schemeClr val="bg1">
                    <a:alpha val="99000"/>
                  </a:schemeClr>
                </a:solidFill>
                <a:latin typeface="+mn-lt"/>
                <a:ea typeface="+mn-ea"/>
                <a:cs typeface="+mn-ea"/>
                <a:sym typeface="+mn-lt"/>
              </a:rPr>
              <a:t>/ </a:t>
            </a:r>
            <a:r>
              <a:rPr lang="zh-CN" altLang="en-US" sz="1600" dirty="0" smtClean="0">
                <a:solidFill>
                  <a:schemeClr val="bg1">
                    <a:alpha val="99000"/>
                  </a:schemeClr>
                </a:solidFill>
                <a:latin typeface="+mn-lt"/>
                <a:ea typeface="+mn-ea"/>
                <a:cs typeface="+mn-ea"/>
                <a:sym typeface="+mn-lt"/>
              </a:rPr>
              <a:t>论</a:t>
            </a:r>
            <a:r>
              <a:rPr lang="zh-CN" altLang="en-US" sz="1600" dirty="0">
                <a:solidFill>
                  <a:schemeClr val="bg1">
                    <a:alpha val="99000"/>
                  </a:schemeClr>
                </a:solidFill>
                <a:latin typeface="+mn-lt"/>
                <a:ea typeface="+mn-ea"/>
                <a:cs typeface="+mn-ea"/>
                <a:sym typeface="+mn-lt"/>
              </a:rPr>
              <a:t>文答</a:t>
            </a:r>
            <a:r>
              <a:rPr lang="zh-CN" altLang="en-US" sz="1600" dirty="0" smtClean="0">
                <a:solidFill>
                  <a:schemeClr val="bg1">
                    <a:alpha val="99000"/>
                  </a:schemeClr>
                </a:solidFill>
                <a:latin typeface="+mn-lt"/>
                <a:ea typeface="+mn-ea"/>
                <a:cs typeface="+mn-ea"/>
                <a:sym typeface="+mn-lt"/>
              </a:rPr>
              <a:t>辩 </a:t>
            </a:r>
            <a:r>
              <a:rPr lang="en-US" altLang="zh-CN" sz="1600" dirty="0" smtClean="0">
                <a:solidFill>
                  <a:schemeClr val="bg1">
                    <a:alpha val="99000"/>
                  </a:schemeClr>
                </a:solidFill>
                <a:latin typeface="+mn-lt"/>
                <a:ea typeface="+mn-ea"/>
                <a:cs typeface="+mn-ea"/>
                <a:sym typeface="+mn-lt"/>
              </a:rPr>
              <a:t>/ </a:t>
            </a:r>
            <a:r>
              <a:rPr lang="zh-CN" altLang="en-US" sz="1600" dirty="0" smtClean="0">
                <a:solidFill>
                  <a:schemeClr val="bg1">
                    <a:alpha val="99000"/>
                  </a:schemeClr>
                </a:solidFill>
                <a:latin typeface="+mn-lt"/>
                <a:ea typeface="+mn-ea"/>
                <a:cs typeface="+mn-ea"/>
                <a:sym typeface="+mn-lt"/>
              </a:rPr>
              <a:t>商</a:t>
            </a:r>
            <a:r>
              <a:rPr lang="zh-CN" altLang="en-US" sz="1600" dirty="0">
                <a:solidFill>
                  <a:schemeClr val="bg1">
                    <a:alpha val="99000"/>
                  </a:schemeClr>
                </a:solidFill>
                <a:latin typeface="+mn-lt"/>
                <a:ea typeface="+mn-ea"/>
                <a:cs typeface="+mn-ea"/>
                <a:sym typeface="+mn-lt"/>
              </a:rPr>
              <a:t>业计</a:t>
            </a:r>
            <a:r>
              <a:rPr lang="zh-CN" altLang="en-US" sz="1600" dirty="0" smtClean="0">
                <a:solidFill>
                  <a:schemeClr val="bg1">
                    <a:alpha val="99000"/>
                  </a:schemeClr>
                </a:solidFill>
                <a:latin typeface="+mn-lt"/>
                <a:ea typeface="+mn-ea"/>
                <a:cs typeface="+mn-ea"/>
                <a:sym typeface="+mn-lt"/>
              </a:rPr>
              <a:t>划 </a:t>
            </a:r>
            <a:r>
              <a:rPr lang="en-US" altLang="zh-CN" sz="1600" dirty="0" smtClean="0">
                <a:solidFill>
                  <a:schemeClr val="bg1">
                    <a:alpha val="99000"/>
                  </a:schemeClr>
                </a:solidFill>
                <a:latin typeface="+mn-lt"/>
                <a:ea typeface="+mn-ea"/>
                <a:cs typeface="+mn-ea"/>
                <a:sym typeface="+mn-lt"/>
              </a:rPr>
              <a:t>/ </a:t>
            </a:r>
            <a:r>
              <a:rPr lang="zh-CN" altLang="en-US" sz="1600" dirty="0" smtClean="0">
                <a:solidFill>
                  <a:schemeClr val="bg1">
                    <a:alpha val="99000"/>
                  </a:schemeClr>
                </a:solidFill>
                <a:latin typeface="+mn-lt"/>
                <a:ea typeface="+mn-ea"/>
                <a:cs typeface="+mn-ea"/>
                <a:sym typeface="+mn-lt"/>
              </a:rPr>
              <a:t>述</a:t>
            </a:r>
            <a:r>
              <a:rPr lang="zh-CN" altLang="en-US" sz="1600" dirty="0">
                <a:solidFill>
                  <a:schemeClr val="bg1">
                    <a:alpha val="99000"/>
                  </a:schemeClr>
                </a:solidFill>
                <a:latin typeface="+mn-lt"/>
                <a:ea typeface="+mn-ea"/>
                <a:cs typeface="+mn-ea"/>
                <a:sym typeface="+mn-lt"/>
              </a:rPr>
              <a:t>职报告</a:t>
            </a:r>
            <a:endParaRPr lang="zh-CN" altLang="en-US" sz="1600" dirty="0">
              <a:solidFill>
                <a:schemeClr val="bg1">
                  <a:alpha val="99000"/>
                </a:schemeClr>
              </a:solidFill>
              <a:latin typeface="+mn-lt"/>
              <a:ea typeface="+mn-ea"/>
              <a:cs typeface="+mn-ea"/>
              <a:sym typeface="+mn-lt"/>
            </a:endParaRPr>
          </a:p>
        </p:txBody>
      </p:sp>
      <p:cxnSp>
        <p:nvCxnSpPr>
          <p:cNvPr id="3" name="直接连接符 2"/>
          <p:cNvCxnSpPr/>
          <p:nvPr/>
        </p:nvCxnSpPr>
        <p:spPr>
          <a:xfrm>
            <a:off x="1619672" y="1923678"/>
            <a:ext cx="12241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372200" y="1923678"/>
            <a:ext cx="12241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339752" y="2571750"/>
            <a:ext cx="432048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mc:Choice xmlns:p14="http://schemas.microsoft.com/office/powerpoint/2010/main" Requires="p14">
      <p:transition spd="slow" p14:dur="4000" advTm="3000">
        <p14:vortex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6*min(max(#ppt_w*#ppt_h,.3),1)-7.4)/-.7*#ppt_w"/>
                                          </p:val>
                                        </p:tav>
                                        <p:tav tm="100000">
                                          <p:val>
                                            <p:strVal val="#ppt_w"/>
                                          </p:val>
                                        </p:tav>
                                      </p:tavLst>
                                    </p:anim>
                                    <p:anim calcmode="lin" valueType="num">
                                      <p:cBhvr>
                                        <p:cTn id="8" dur="500" fill="hold"/>
                                        <p:tgtEl>
                                          <p:spTgt spid="8"/>
                                        </p:tgtEl>
                                        <p:attrNameLst>
                                          <p:attrName>ppt_h</p:attrName>
                                        </p:attrNameLst>
                                      </p:cBhvr>
                                      <p:tavLst>
                                        <p:tav tm="0">
                                          <p:val>
                                            <p:strVal val="(6*min(max(#ppt_w*#ppt_h,.3),1)-7.4)/-.7*#ppt_h"/>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649"/>
                            </p:stCondLst>
                            <p:childTnLst>
                              <p:par>
                                <p:cTn id="12" presetID="42"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1649"/>
                            </p:stCondLst>
                            <p:childTnLst>
                              <p:par>
                                <p:cTn id="23" presetID="10"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6" y="267494"/>
            <a:ext cx="797591" cy="504056"/>
            <a:chOff x="140756"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2</a:t>
              </a:r>
              <a:endParaRPr lang="zh-CN" altLang="en-US" sz="1600" b="1" dirty="0">
                <a:solidFill>
                  <a:schemeClr val="bg1"/>
                </a:solidFill>
                <a:cs typeface="+mn-ea"/>
                <a:sym typeface="+mn-lt"/>
              </a:endParaRPr>
            </a:p>
          </p:txBody>
        </p:sp>
      </p:grpSp>
      <p:cxnSp>
        <p:nvCxnSpPr>
          <p:cNvPr id="14" name="直接连接符 13"/>
          <p:cNvCxnSpPr/>
          <p:nvPr/>
        </p:nvCxnSpPr>
        <p:spPr>
          <a:xfrm rot="5400000">
            <a:off x="2055687" y="3274219"/>
            <a:ext cx="2678112"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4560762" y="3274219"/>
            <a:ext cx="2678112"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11 Rectángulo"/>
          <p:cNvSpPr/>
          <p:nvPr/>
        </p:nvSpPr>
        <p:spPr>
          <a:xfrm>
            <a:off x="1116684" y="1935163"/>
            <a:ext cx="1976437" cy="787400"/>
          </a:xfrm>
          <a:prstGeom prst="rect">
            <a:avLst/>
          </a:prstGeom>
          <a:solidFill>
            <a:schemeClr val="bg1">
              <a:alpha val="40000"/>
            </a:schemeClr>
          </a:solidFill>
          <a:ln w="63500">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r>
              <a:rPr lang="zh-CN" altLang="en-US" sz="1800" b="1" kern="0" dirty="0">
                <a:solidFill>
                  <a:schemeClr val="bg1"/>
                </a:solidFill>
                <a:latin typeface="+mn-lt"/>
                <a:cs typeface="+mn-ea"/>
                <a:sym typeface="+mn-lt"/>
              </a:rPr>
              <a:t>添加标题</a:t>
            </a:r>
            <a:endParaRPr lang="en-US" altLang="zh-CN" sz="1800" b="1" kern="0" dirty="0">
              <a:solidFill>
                <a:schemeClr val="bg1"/>
              </a:solidFill>
              <a:latin typeface="+mn-lt"/>
              <a:cs typeface="+mn-ea"/>
              <a:sym typeface="+mn-lt"/>
            </a:endParaRPr>
          </a:p>
          <a:p>
            <a:pPr algn="ctr">
              <a:defRPr/>
            </a:pPr>
            <a:r>
              <a:rPr lang="zh-CN" altLang="en-US" sz="1100" kern="0" dirty="0">
                <a:solidFill>
                  <a:schemeClr val="bg1"/>
                </a:solidFill>
                <a:latin typeface="+mn-lt"/>
                <a:cs typeface="+mn-ea"/>
                <a:sym typeface="+mn-lt"/>
              </a:rPr>
              <a:t>点击此处添加文字内容</a:t>
            </a:r>
            <a:endParaRPr lang="en-US" altLang="zh-CN" sz="1100" kern="0" dirty="0">
              <a:solidFill>
                <a:schemeClr val="bg1"/>
              </a:solidFill>
              <a:latin typeface="+mn-lt"/>
              <a:cs typeface="+mn-ea"/>
              <a:sym typeface="+mn-lt"/>
            </a:endParaRPr>
          </a:p>
        </p:txBody>
      </p:sp>
      <p:grpSp>
        <p:nvGrpSpPr>
          <p:cNvPr id="17" name="组合 16"/>
          <p:cNvGrpSpPr/>
          <p:nvPr/>
        </p:nvGrpSpPr>
        <p:grpSpPr bwMode="auto">
          <a:xfrm>
            <a:off x="1116684" y="3189288"/>
            <a:ext cx="1833562" cy="1126629"/>
            <a:chOff x="503238" y="2548492"/>
            <a:chExt cx="2191599" cy="1126369"/>
          </a:xfrm>
        </p:grpSpPr>
        <p:sp>
          <p:nvSpPr>
            <p:cNvPr id="18" name="矩形 17"/>
            <p:cNvSpPr/>
            <p:nvPr/>
          </p:nvSpPr>
          <p:spPr>
            <a:xfrm>
              <a:off x="503238" y="2548492"/>
              <a:ext cx="1201727" cy="338476"/>
            </a:xfrm>
            <a:prstGeom prst="rect">
              <a:avLst/>
            </a:prstGeom>
          </p:spPr>
          <p:txBody>
            <a:bodyPr wrap="none">
              <a:spAutoFit/>
            </a:bodyPr>
            <a:lstStyle/>
            <a:p>
              <a:pPr eaLnBrk="0" hangingPunct="0">
                <a:defRPr/>
              </a:pPr>
              <a:r>
                <a:rPr lang="zh-CN" altLang="en-US" sz="1600" kern="0" dirty="0">
                  <a:solidFill>
                    <a:schemeClr val="bg1"/>
                  </a:solidFill>
                  <a:cs typeface="+mn-ea"/>
                  <a:sym typeface="+mn-lt"/>
                </a:rPr>
                <a:t>添加标题</a:t>
              </a:r>
              <a:endParaRPr lang="en-US" altLang="zh-CN" sz="1600" kern="0" dirty="0">
                <a:solidFill>
                  <a:schemeClr val="bg1"/>
                </a:solidFill>
                <a:cs typeface="+mn-ea"/>
                <a:sym typeface="+mn-lt"/>
              </a:endParaRPr>
            </a:p>
          </p:txBody>
        </p:sp>
        <p:sp>
          <p:nvSpPr>
            <p:cNvPr id="19" name="矩形 18"/>
            <p:cNvSpPr/>
            <p:nvPr/>
          </p:nvSpPr>
          <p:spPr>
            <a:xfrm>
              <a:off x="503238" y="2905597"/>
              <a:ext cx="2191599" cy="769264"/>
            </a:xfrm>
            <a:prstGeom prst="rect">
              <a:avLst/>
            </a:prstGeom>
          </p:spPr>
          <p:txBody>
            <a:bodyPr>
              <a:spAutoFit/>
            </a:bodyPr>
            <a:lstStyle/>
            <a:p>
              <a:pPr>
                <a:defRPr/>
              </a:pPr>
              <a:r>
                <a:rPr lang="zh-CN" altLang="en-US" sz="1100" dirty="0">
                  <a:solidFill>
                    <a:schemeClr val="bg1"/>
                  </a:solidFill>
                  <a:cs typeface="+mn-ea"/>
                  <a:sym typeface="+mn-lt"/>
                </a:rPr>
                <a:t>点击此处添加文字说明内容，可以通过复制您的文本内容，在此文本框粘贴并选择只保留文字。</a:t>
              </a:r>
              <a:endParaRPr lang="en-US" altLang="zh-CN" sz="1100" dirty="0">
                <a:solidFill>
                  <a:schemeClr val="bg1"/>
                </a:solidFill>
                <a:cs typeface="+mn-ea"/>
                <a:sym typeface="+mn-lt"/>
              </a:endParaRPr>
            </a:p>
          </p:txBody>
        </p:sp>
      </p:grpSp>
      <p:sp>
        <p:nvSpPr>
          <p:cNvPr id="20" name="42 Rectángulo"/>
          <p:cNvSpPr/>
          <p:nvPr/>
        </p:nvSpPr>
        <p:spPr>
          <a:xfrm>
            <a:off x="3640809" y="1935163"/>
            <a:ext cx="1976437" cy="787400"/>
          </a:xfrm>
          <a:prstGeom prst="rect">
            <a:avLst/>
          </a:prstGeom>
          <a:solidFill>
            <a:schemeClr val="bg1">
              <a:alpha val="40000"/>
            </a:schemeClr>
          </a:solidFill>
          <a:ln w="63500">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algn="ctr" eaLnBrk="0" hangingPunct="0">
              <a:defRPr/>
            </a:pPr>
            <a:r>
              <a:rPr lang="zh-CN" altLang="en-US" sz="1800" b="1" kern="0" dirty="0">
                <a:solidFill>
                  <a:schemeClr val="bg1"/>
                </a:solidFill>
                <a:cs typeface="+mn-ea"/>
                <a:sym typeface="+mn-lt"/>
              </a:rPr>
              <a:t>添加标题</a:t>
            </a:r>
            <a:endParaRPr lang="en-US" altLang="zh-CN" sz="1800" b="1" kern="0" dirty="0">
              <a:solidFill>
                <a:schemeClr val="bg1"/>
              </a:solidFill>
              <a:cs typeface="+mn-ea"/>
              <a:sym typeface="+mn-lt"/>
            </a:endParaRPr>
          </a:p>
          <a:p>
            <a:pPr algn="ctr">
              <a:defRPr/>
            </a:pPr>
            <a:r>
              <a:rPr lang="zh-CN" altLang="en-US" sz="1100" kern="0" dirty="0">
                <a:solidFill>
                  <a:schemeClr val="bg1"/>
                </a:solidFill>
                <a:cs typeface="+mn-ea"/>
                <a:sym typeface="+mn-lt"/>
              </a:rPr>
              <a:t>点击此处添加文字内容</a:t>
            </a:r>
            <a:endParaRPr lang="en-US" altLang="zh-CN" sz="1100" kern="0" dirty="0">
              <a:solidFill>
                <a:schemeClr val="bg1"/>
              </a:solidFill>
              <a:cs typeface="+mn-ea"/>
              <a:sym typeface="+mn-lt"/>
            </a:endParaRPr>
          </a:p>
        </p:txBody>
      </p:sp>
      <p:grpSp>
        <p:nvGrpSpPr>
          <p:cNvPr id="21" name="组合 20"/>
          <p:cNvGrpSpPr/>
          <p:nvPr/>
        </p:nvGrpSpPr>
        <p:grpSpPr bwMode="auto">
          <a:xfrm>
            <a:off x="3640809" y="3189290"/>
            <a:ext cx="1833562" cy="1126629"/>
            <a:chOff x="471218" y="2548491"/>
            <a:chExt cx="2191599" cy="1126369"/>
          </a:xfrm>
        </p:grpSpPr>
        <p:sp>
          <p:nvSpPr>
            <p:cNvPr id="22" name="矩形 21"/>
            <p:cNvSpPr/>
            <p:nvPr/>
          </p:nvSpPr>
          <p:spPr>
            <a:xfrm>
              <a:off x="471218" y="2548491"/>
              <a:ext cx="1201727" cy="338476"/>
            </a:xfrm>
            <a:prstGeom prst="rect">
              <a:avLst/>
            </a:prstGeom>
          </p:spPr>
          <p:txBody>
            <a:bodyPr wrap="none">
              <a:spAutoFit/>
            </a:bodyPr>
            <a:lstStyle/>
            <a:p>
              <a:pPr eaLnBrk="0" hangingPunct="0">
                <a:defRPr/>
              </a:pPr>
              <a:r>
                <a:rPr lang="zh-CN" altLang="en-US" sz="1600" kern="0" dirty="0">
                  <a:solidFill>
                    <a:schemeClr val="bg1"/>
                  </a:solidFill>
                  <a:cs typeface="+mn-ea"/>
                  <a:sym typeface="+mn-lt"/>
                </a:rPr>
                <a:t>添加标题</a:t>
              </a:r>
              <a:endParaRPr lang="en-US" altLang="zh-CN" sz="1600" kern="0" dirty="0">
                <a:solidFill>
                  <a:schemeClr val="bg1"/>
                </a:solidFill>
                <a:cs typeface="+mn-ea"/>
                <a:sym typeface="+mn-lt"/>
              </a:endParaRPr>
            </a:p>
          </p:txBody>
        </p:sp>
        <p:sp>
          <p:nvSpPr>
            <p:cNvPr id="23" name="矩形 22"/>
            <p:cNvSpPr/>
            <p:nvPr/>
          </p:nvSpPr>
          <p:spPr>
            <a:xfrm>
              <a:off x="471218" y="2905596"/>
              <a:ext cx="2191599" cy="769264"/>
            </a:xfrm>
            <a:prstGeom prst="rect">
              <a:avLst/>
            </a:prstGeom>
          </p:spPr>
          <p:txBody>
            <a:bodyPr>
              <a:spAutoFit/>
            </a:bodyPr>
            <a:lstStyle/>
            <a:p>
              <a:pPr>
                <a:defRPr/>
              </a:pPr>
              <a:r>
                <a:rPr lang="zh-CN" altLang="en-US" sz="1100" dirty="0">
                  <a:solidFill>
                    <a:schemeClr val="bg1"/>
                  </a:solidFill>
                  <a:cs typeface="+mn-ea"/>
                  <a:sym typeface="+mn-lt"/>
                </a:rPr>
                <a:t>点击此处添加文字说明内容，可以通过复制您的文本内容，在此文本框粘贴并选择只保留文字。</a:t>
              </a:r>
              <a:endParaRPr lang="en-US" altLang="zh-CN" sz="1100" dirty="0">
                <a:solidFill>
                  <a:schemeClr val="bg1"/>
                </a:solidFill>
                <a:cs typeface="+mn-ea"/>
                <a:sym typeface="+mn-lt"/>
              </a:endParaRPr>
            </a:p>
          </p:txBody>
        </p:sp>
      </p:grpSp>
      <p:sp>
        <p:nvSpPr>
          <p:cNvPr id="24" name="51 Rectángulo"/>
          <p:cNvSpPr/>
          <p:nvPr/>
        </p:nvSpPr>
        <p:spPr>
          <a:xfrm>
            <a:off x="6155409" y="1935163"/>
            <a:ext cx="1978025" cy="787400"/>
          </a:xfrm>
          <a:prstGeom prst="rect">
            <a:avLst/>
          </a:prstGeom>
          <a:solidFill>
            <a:schemeClr val="bg1">
              <a:alpha val="40000"/>
            </a:schemeClr>
          </a:solidFill>
          <a:ln w="63500">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algn="ctr" eaLnBrk="0" hangingPunct="0">
              <a:defRPr/>
            </a:pPr>
            <a:r>
              <a:rPr lang="zh-CN" altLang="en-US" sz="1800" b="1" kern="0" dirty="0">
                <a:solidFill>
                  <a:schemeClr val="bg1"/>
                </a:solidFill>
                <a:cs typeface="+mn-ea"/>
                <a:sym typeface="+mn-lt"/>
              </a:rPr>
              <a:t>添加标题</a:t>
            </a:r>
            <a:endParaRPr lang="en-US" altLang="zh-CN" sz="1800" b="1" kern="0" dirty="0">
              <a:solidFill>
                <a:schemeClr val="bg1"/>
              </a:solidFill>
              <a:cs typeface="+mn-ea"/>
              <a:sym typeface="+mn-lt"/>
            </a:endParaRPr>
          </a:p>
          <a:p>
            <a:pPr algn="ctr">
              <a:defRPr/>
            </a:pPr>
            <a:r>
              <a:rPr lang="zh-CN" altLang="en-US" sz="1100" kern="0" dirty="0">
                <a:solidFill>
                  <a:schemeClr val="bg1"/>
                </a:solidFill>
                <a:cs typeface="+mn-ea"/>
                <a:sym typeface="+mn-lt"/>
              </a:rPr>
              <a:t>点击此处添加文字内容</a:t>
            </a:r>
            <a:endParaRPr lang="en-US" altLang="zh-CN" sz="1100" kern="0" dirty="0">
              <a:solidFill>
                <a:schemeClr val="bg1"/>
              </a:solidFill>
              <a:cs typeface="+mn-ea"/>
              <a:sym typeface="+mn-lt"/>
            </a:endParaRPr>
          </a:p>
        </p:txBody>
      </p:sp>
      <p:grpSp>
        <p:nvGrpSpPr>
          <p:cNvPr id="25" name="组合 24"/>
          <p:cNvGrpSpPr/>
          <p:nvPr/>
        </p:nvGrpSpPr>
        <p:grpSpPr bwMode="auto">
          <a:xfrm>
            <a:off x="6155409" y="3189290"/>
            <a:ext cx="1833562" cy="1126629"/>
            <a:chOff x="467746" y="2548491"/>
            <a:chExt cx="2191599" cy="1126369"/>
          </a:xfrm>
        </p:grpSpPr>
        <p:sp>
          <p:nvSpPr>
            <p:cNvPr id="26" name="矩形 25"/>
            <p:cNvSpPr/>
            <p:nvPr/>
          </p:nvSpPr>
          <p:spPr>
            <a:xfrm>
              <a:off x="467746" y="2548491"/>
              <a:ext cx="1201727" cy="338476"/>
            </a:xfrm>
            <a:prstGeom prst="rect">
              <a:avLst/>
            </a:prstGeom>
          </p:spPr>
          <p:txBody>
            <a:bodyPr wrap="none">
              <a:spAutoFit/>
            </a:bodyPr>
            <a:lstStyle/>
            <a:p>
              <a:pPr eaLnBrk="0" hangingPunct="0">
                <a:defRPr/>
              </a:pPr>
              <a:r>
                <a:rPr lang="zh-CN" altLang="en-US" sz="1600" kern="0" dirty="0">
                  <a:solidFill>
                    <a:schemeClr val="bg1"/>
                  </a:solidFill>
                  <a:cs typeface="+mn-ea"/>
                  <a:sym typeface="+mn-lt"/>
                </a:rPr>
                <a:t>添加标题</a:t>
              </a:r>
              <a:endParaRPr lang="en-US" altLang="zh-CN" sz="1600" kern="0" dirty="0">
                <a:solidFill>
                  <a:schemeClr val="bg1"/>
                </a:solidFill>
                <a:cs typeface="+mn-ea"/>
                <a:sym typeface="+mn-lt"/>
              </a:endParaRPr>
            </a:p>
          </p:txBody>
        </p:sp>
        <p:sp>
          <p:nvSpPr>
            <p:cNvPr id="27" name="矩形 26"/>
            <p:cNvSpPr/>
            <p:nvPr/>
          </p:nvSpPr>
          <p:spPr>
            <a:xfrm>
              <a:off x="467746" y="2905596"/>
              <a:ext cx="2191599" cy="769264"/>
            </a:xfrm>
            <a:prstGeom prst="rect">
              <a:avLst/>
            </a:prstGeom>
          </p:spPr>
          <p:txBody>
            <a:bodyPr>
              <a:spAutoFit/>
            </a:bodyPr>
            <a:lstStyle/>
            <a:p>
              <a:pPr>
                <a:defRPr/>
              </a:pPr>
              <a:r>
                <a:rPr lang="zh-CN" altLang="en-US" sz="1100" dirty="0">
                  <a:solidFill>
                    <a:schemeClr val="bg1"/>
                  </a:solidFill>
                  <a:cs typeface="+mn-ea"/>
                  <a:sym typeface="+mn-lt"/>
                </a:rPr>
                <a:t>点击此处添加文字说明内容，可以通过复制您的文本内容，在此文本框粘贴并选择只保留文字。</a:t>
              </a:r>
              <a:endParaRPr lang="en-US" altLang="zh-CN" sz="11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500"/>
                                        <p:tgtEl>
                                          <p:spTgt spid="14"/>
                                        </p:tgtEl>
                                      </p:cBhvr>
                                    </p:animEffect>
                                  </p:childTnLst>
                                </p:cTn>
                              </p:par>
                            </p:childTnLst>
                          </p:cTn>
                        </p:par>
                        <p:par>
                          <p:cTn id="27" fill="hold">
                            <p:stCondLst>
                              <p:cond delay="2500"/>
                            </p:stCondLst>
                            <p:childTnLst>
                              <p:par>
                                <p:cTn id="28" presetID="14" presetClass="entr" presetSubtype="1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par>
                          <p:cTn id="31" fill="hold">
                            <p:stCondLst>
                              <p:cond delay="3000"/>
                            </p:stCondLst>
                            <p:childTnLst>
                              <p:par>
                                <p:cTn id="32" presetID="2" presetClass="entr" presetSubtype="4"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ppt_x"/>
                                          </p:val>
                                        </p:tav>
                                        <p:tav tm="100000">
                                          <p:val>
                                            <p:strVal val="#ppt_x"/>
                                          </p:val>
                                        </p:tav>
                                      </p:tavLst>
                                    </p:anim>
                                    <p:anim calcmode="lin" valueType="num">
                                      <p:cBhvr additive="base">
                                        <p:cTn id="35" dur="500" fill="hold"/>
                                        <p:tgtEl>
                                          <p:spTgt spid="21"/>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22" presetClass="entr" presetSubtype="1"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4000"/>
                            </p:stCondLst>
                            <p:childTnLst>
                              <p:par>
                                <p:cTn id="41" presetID="14" presetClass="entr" presetSubtype="10"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randombar(horizontal)">
                                      <p:cBhvr>
                                        <p:cTn id="43" dur="500"/>
                                        <p:tgtEl>
                                          <p:spTgt spid="24"/>
                                        </p:tgtEl>
                                      </p:cBhvr>
                                    </p:animEffect>
                                  </p:childTnLst>
                                </p:cTn>
                              </p:par>
                            </p:childTnLst>
                          </p:cTn>
                        </p:par>
                        <p:par>
                          <p:cTn id="44" fill="hold">
                            <p:stCondLst>
                              <p:cond delay="4500"/>
                            </p:stCondLst>
                            <p:childTnLst>
                              <p:par>
                                <p:cTn id="45" presetID="2" presetClass="entr" presetSubtype="4"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ppt_x"/>
                                          </p:val>
                                        </p:tav>
                                        <p:tav tm="100000">
                                          <p:val>
                                            <p:strVal val="#ppt_x"/>
                                          </p:val>
                                        </p:tav>
                                      </p:tavLst>
                                    </p:anim>
                                    <p:anim calcmode="lin" valueType="num">
                                      <p:cBhvr additive="base">
                                        <p:cTn id="4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animBg="1"/>
      <p:bldP spid="20" grpId="0" animBg="1"/>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6" y="267494"/>
            <a:ext cx="797591" cy="504056"/>
            <a:chOff x="140756"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2</a:t>
              </a:r>
              <a:endParaRPr lang="zh-CN" altLang="en-US" sz="1600" b="1" dirty="0">
                <a:solidFill>
                  <a:schemeClr val="bg1"/>
                </a:solidFill>
                <a:cs typeface="+mn-ea"/>
                <a:sym typeface="+mn-lt"/>
              </a:endParaRPr>
            </a:p>
          </p:txBody>
        </p:sp>
      </p:grpSp>
      <p:sp>
        <p:nvSpPr>
          <p:cNvPr id="16" name="矩形 82"/>
          <p:cNvSpPr>
            <a:spLocks noChangeArrowheads="1"/>
          </p:cNvSpPr>
          <p:nvPr/>
        </p:nvSpPr>
        <p:spPr bwMode="auto">
          <a:xfrm>
            <a:off x="539750" y="3548063"/>
            <a:ext cx="2376488"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a:solidFill>
                  <a:schemeClr val="bg1"/>
                </a:solidFill>
                <a:latin typeface="+mn-lt"/>
                <a:ea typeface="+mn-ea"/>
                <a:cs typeface="+mn-ea"/>
                <a:sym typeface="+mn-lt"/>
              </a:rPr>
              <a:t>添加文本说明内容添加文本说明内容添加文本说明内容添加文本说明内容添加文本说明内容</a:t>
            </a:r>
            <a:endParaRPr lang="zh-CN" altLang="en-US" dirty="0">
              <a:latin typeface="+mn-lt"/>
              <a:ea typeface="+mn-ea"/>
              <a:cs typeface="+mn-ea"/>
              <a:sym typeface="+mn-lt"/>
            </a:endParaRPr>
          </a:p>
        </p:txBody>
      </p:sp>
      <p:sp>
        <p:nvSpPr>
          <p:cNvPr id="17" name="矩形 83"/>
          <p:cNvSpPr>
            <a:spLocks noChangeArrowheads="1"/>
          </p:cNvSpPr>
          <p:nvPr/>
        </p:nvSpPr>
        <p:spPr bwMode="auto">
          <a:xfrm>
            <a:off x="539750" y="3148013"/>
            <a:ext cx="1441450"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dirty="0">
                <a:solidFill>
                  <a:schemeClr val="bg1"/>
                </a:solidFill>
                <a:latin typeface="+mn-lt"/>
                <a:ea typeface="+mn-ea"/>
                <a:cs typeface="+mn-ea"/>
                <a:sym typeface="+mn-lt"/>
              </a:rPr>
              <a:t>添加关键字</a:t>
            </a:r>
            <a:endParaRPr lang="zh-CN" altLang="en-US" dirty="0">
              <a:latin typeface="+mn-lt"/>
              <a:ea typeface="+mn-ea"/>
              <a:cs typeface="+mn-ea"/>
              <a:sym typeface="+mn-lt"/>
            </a:endParaRPr>
          </a:p>
        </p:txBody>
      </p:sp>
      <p:sp>
        <p:nvSpPr>
          <p:cNvPr id="18" name="矩形 84"/>
          <p:cNvSpPr>
            <a:spLocks noChangeArrowheads="1"/>
          </p:cNvSpPr>
          <p:nvPr/>
        </p:nvSpPr>
        <p:spPr bwMode="auto">
          <a:xfrm>
            <a:off x="3060700" y="3548063"/>
            <a:ext cx="23749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a:solidFill>
                  <a:schemeClr val="bg1"/>
                </a:solidFill>
                <a:latin typeface="+mn-lt"/>
                <a:ea typeface="+mn-ea"/>
                <a:cs typeface="+mn-ea"/>
                <a:sym typeface="+mn-lt"/>
              </a:rPr>
              <a:t>添加文本说明内容添加文本说明内容添加文本说明内容添加文本说明内容添加文本说明内容</a:t>
            </a:r>
            <a:endParaRPr lang="zh-CN" altLang="en-US" sz="1200" dirty="0">
              <a:latin typeface="+mn-lt"/>
              <a:ea typeface="+mn-ea"/>
              <a:cs typeface="+mn-ea"/>
              <a:sym typeface="+mn-lt"/>
            </a:endParaRPr>
          </a:p>
        </p:txBody>
      </p:sp>
      <p:sp>
        <p:nvSpPr>
          <p:cNvPr id="19" name="矩形 85"/>
          <p:cNvSpPr>
            <a:spLocks noChangeArrowheads="1"/>
          </p:cNvSpPr>
          <p:nvPr/>
        </p:nvSpPr>
        <p:spPr bwMode="auto">
          <a:xfrm>
            <a:off x="3060700" y="3148013"/>
            <a:ext cx="1441450"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dirty="0">
                <a:solidFill>
                  <a:schemeClr val="bg1"/>
                </a:solidFill>
                <a:latin typeface="+mn-lt"/>
                <a:ea typeface="+mn-ea"/>
                <a:cs typeface="+mn-ea"/>
                <a:sym typeface="+mn-lt"/>
              </a:rPr>
              <a:t>添加关键字</a:t>
            </a:r>
            <a:endParaRPr lang="zh-CN" altLang="en-US" dirty="0">
              <a:latin typeface="+mn-lt"/>
              <a:ea typeface="+mn-ea"/>
              <a:cs typeface="+mn-ea"/>
              <a:sym typeface="+mn-lt"/>
            </a:endParaRPr>
          </a:p>
        </p:txBody>
      </p:sp>
      <p:sp>
        <p:nvSpPr>
          <p:cNvPr id="20" name="矩形 7"/>
          <p:cNvSpPr>
            <a:spLocks noChangeArrowheads="1"/>
          </p:cNvSpPr>
          <p:nvPr/>
        </p:nvSpPr>
        <p:spPr bwMode="auto">
          <a:xfrm>
            <a:off x="6011863" y="1325563"/>
            <a:ext cx="2305050" cy="3033712"/>
          </a:xfrm>
          <a:prstGeom prst="rect">
            <a:avLst/>
          </a:prstGeom>
          <a:solidFill>
            <a:srgbClr val="FFFFFF">
              <a:alpha val="29019"/>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dirty="0">
              <a:solidFill>
                <a:srgbClr val="FFFFFF"/>
              </a:solidFill>
              <a:latin typeface="+mn-lt"/>
              <a:ea typeface="+mn-ea"/>
              <a:cs typeface="+mn-ea"/>
              <a:sym typeface="+mn-lt"/>
            </a:endParaRPr>
          </a:p>
        </p:txBody>
      </p:sp>
      <p:sp>
        <p:nvSpPr>
          <p:cNvPr id="21" name="矩形 86"/>
          <p:cNvSpPr>
            <a:spLocks noChangeArrowheads="1"/>
          </p:cNvSpPr>
          <p:nvPr/>
        </p:nvSpPr>
        <p:spPr bwMode="auto">
          <a:xfrm>
            <a:off x="6011863" y="2135188"/>
            <a:ext cx="230505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a:solidFill>
                  <a:schemeClr val="bg1"/>
                </a:solidFill>
                <a:latin typeface="+mn-lt"/>
                <a:ea typeface="+mn-ea"/>
                <a:cs typeface="+mn-ea"/>
                <a:sym typeface="+mn-lt"/>
              </a:rPr>
              <a:t>添加文本说明内容添加文本说明内容添加文本说明内容添加文本说明内容添加文本说明内容</a:t>
            </a:r>
            <a:endParaRPr lang="zh-CN" altLang="en-US" sz="1200" dirty="0">
              <a:latin typeface="+mn-lt"/>
              <a:ea typeface="+mn-ea"/>
              <a:cs typeface="+mn-ea"/>
              <a:sym typeface="+mn-lt"/>
            </a:endParaRPr>
          </a:p>
        </p:txBody>
      </p:sp>
      <p:sp>
        <p:nvSpPr>
          <p:cNvPr id="22" name="矩形 90"/>
          <p:cNvSpPr>
            <a:spLocks noChangeArrowheads="1"/>
          </p:cNvSpPr>
          <p:nvPr/>
        </p:nvSpPr>
        <p:spPr bwMode="auto">
          <a:xfrm>
            <a:off x="6011863" y="1563688"/>
            <a:ext cx="1443037"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30000"/>
              </a:lnSpc>
            </a:pPr>
            <a:r>
              <a:rPr lang="zh-CN" altLang="en-US" sz="1600" b="1">
                <a:solidFill>
                  <a:schemeClr val="bg1"/>
                </a:solidFill>
                <a:latin typeface="+mn-lt"/>
                <a:ea typeface="+mn-ea"/>
                <a:cs typeface="+mn-ea"/>
                <a:sym typeface="+mn-lt"/>
              </a:rPr>
              <a:t>添加关键字</a:t>
            </a:r>
            <a:endParaRPr lang="zh-CN" altLang="en-US">
              <a:latin typeface="+mn-lt"/>
              <a:ea typeface="+mn-ea"/>
              <a:cs typeface="+mn-ea"/>
              <a:sym typeface="+mn-lt"/>
            </a:endParaRPr>
          </a:p>
        </p:txBody>
      </p:sp>
      <p:sp>
        <p:nvSpPr>
          <p:cNvPr id="23" name="矩形 91"/>
          <p:cNvSpPr>
            <a:spLocks noChangeArrowheads="1"/>
          </p:cNvSpPr>
          <p:nvPr/>
        </p:nvSpPr>
        <p:spPr bwMode="auto">
          <a:xfrm>
            <a:off x="6011863" y="3055938"/>
            <a:ext cx="230505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30000"/>
              </a:lnSpc>
            </a:pPr>
            <a:r>
              <a:rPr lang="zh-CN" altLang="en-US" sz="1200" dirty="0">
                <a:solidFill>
                  <a:schemeClr val="bg1"/>
                </a:solidFill>
                <a:latin typeface="+mn-lt"/>
                <a:ea typeface="+mn-ea"/>
                <a:cs typeface="+mn-ea"/>
                <a:sym typeface="+mn-lt"/>
              </a:rPr>
              <a:t>添加文本说明内容添加文本说明内容添加文本说明内容添加文本说明内容添加文本说明内容</a:t>
            </a:r>
            <a:endParaRPr lang="zh-CN" altLang="en-US" sz="1200" dirty="0">
              <a:latin typeface="+mn-lt"/>
              <a:ea typeface="+mn-ea"/>
              <a:cs typeface="+mn-ea"/>
              <a:sym typeface="+mn-lt"/>
            </a:endParaRPr>
          </a:p>
        </p:txBody>
      </p:sp>
      <p:sp>
        <p:nvSpPr>
          <p:cNvPr id="24" name="矩形 8"/>
          <p:cNvSpPr>
            <a:spLocks noChangeArrowheads="1"/>
          </p:cNvSpPr>
          <p:nvPr/>
        </p:nvSpPr>
        <p:spPr bwMode="auto">
          <a:xfrm>
            <a:off x="7308850" y="4038600"/>
            <a:ext cx="1008063" cy="320675"/>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solidFill>
            <a:schemeClr val="bg1">
              <a:alpha val="50000"/>
            </a:schemeClr>
          </a:solidFill>
          <a:ln>
            <a:noFill/>
          </a:ln>
        </p:spPr>
        <p:txBody>
          <a:bodyPr anchor="ctr"/>
          <a:lstStyle/>
          <a:p>
            <a:endParaRPr lang="zh-CN" altLang="en-US" dirty="0">
              <a:cs typeface="+mn-ea"/>
              <a:sym typeface="+mn-lt"/>
            </a:endParaRPr>
          </a:p>
        </p:txBody>
      </p:sp>
      <p:sp>
        <p:nvSpPr>
          <p:cNvPr id="25" name="矩形 8"/>
          <p:cNvSpPr>
            <a:spLocks noChangeArrowheads="1"/>
          </p:cNvSpPr>
          <p:nvPr/>
        </p:nvSpPr>
        <p:spPr bwMode="auto">
          <a:xfrm>
            <a:off x="5035550" y="2687638"/>
            <a:ext cx="327025" cy="320675"/>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solidFill>
            <a:schemeClr val="bg1">
              <a:alpha val="50000"/>
            </a:schemeClr>
          </a:solidFill>
          <a:ln>
            <a:noFill/>
          </a:ln>
        </p:spPr>
        <p:txBody>
          <a:bodyPr anchor="ctr"/>
          <a:lstStyle/>
          <a:p>
            <a:endParaRPr lang="zh-CN" altLang="en-US" dirty="0">
              <a:cs typeface="+mn-ea"/>
              <a:sym typeface="+mn-lt"/>
            </a:endParaRPr>
          </a:p>
        </p:txBody>
      </p:sp>
      <p:cxnSp>
        <p:nvCxnSpPr>
          <p:cNvPr id="26" name="直接箭头连接符 11"/>
          <p:cNvCxnSpPr>
            <a:cxnSpLocks noChangeShapeType="1"/>
          </p:cNvCxnSpPr>
          <p:nvPr/>
        </p:nvCxnSpPr>
        <p:spPr bwMode="auto">
          <a:xfrm>
            <a:off x="5108575" y="2847975"/>
            <a:ext cx="180975" cy="0"/>
          </a:xfrm>
          <a:prstGeom prst="straightConnector1">
            <a:avLst/>
          </a:prstGeom>
          <a:noFill/>
          <a:ln w="9525">
            <a:solidFill>
              <a:schemeClr val="bg1"/>
            </a:solidFill>
            <a:bevel/>
            <a:tailEnd type="arrow" w="med" len="med"/>
          </a:ln>
          <a:extLst>
            <a:ext uri="{909E8E84-426E-40DD-AFC4-6F175D3DCCD1}">
              <a14:hiddenFill xmlns:a14="http://schemas.microsoft.com/office/drawing/2010/main">
                <a:noFill/>
              </a14:hiddenFill>
            </a:ext>
          </a:extLst>
        </p:spPr>
      </p:cxnSp>
      <p:grpSp>
        <p:nvGrpSpPr>
          <p:cNvPr id="27" name="组合 2"/>
          <p:cNvGrpSpPr/>
          <p:nvPr/>
        </p:nvGrpSpPr>
        <p:grpSpPr bwMode="auto">
          <a:xfrm>
            <a:off x="7580313" y="4160838"/>
            <a:ext cx="463550" cy="77787"/>
            <a:chOff x="0" y="0"/>
            <a:chExt cx="463441" cy="76944"/>
          </a:xfrm>
        </p:grpSpPr>
        <p:sp>
          <p:nvSpPr>
            <p:cNvPr id="28" name="椭圆 76"/>
            <p:cNvSpPr>
              <a:spLocks noChangeArrowheads="1"/>
            </p:cNvSpPr>
            <p:nvPr/>
          </p:nvSpPr>
          <p:spPr bwMode="auto">
            <a:xfrm flipV="1">
              <a:off x="0" y="0"/>
              <a:ext cx="76944" cy="76944"/>
            </a:xfrm>
            <a:prstGeom prst="ellipse">
              <a:avLst/>
            </a:prstGeom>
            <a:solidFill>
              <a:srgbClr val="FFFFFF">
                <a:alpha val="18039"/>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dirty="0">
                <a:solidFill>
                  <a:srgbClr val="FFFFFF"/>
                </a:solidFill>
                <a:latin typeface="+mn-lt"/>
                <a:ea typeface="+mn-ea"/>
                <a:cs typeface="+mn-ea"/>
                <a:sym typeface="+mn-lt"/>
              </a:endParaRPr>
            </a:p>
          </p:txBody>
        </p:sp>
        <p:sp>
          <p:nvSpPr>
            <p:cNvPr id="29" name="椭圆 80"/>
            <p:cNvSpPr>
              <a:spLocks noChangeArrowheads="1"/>
            </p:cNvSpPr>
            <p:nvPr/>
          </p:nvSpPr>
          <p:spPr bwMode="auto">
            <a:xfrm flipV="1">
              <a:off x="96624" y="0"/>
              <a:ext cx="76944" cy="76944"/>
            </a:xfrm>
            <a:prstGeom prst="ellipse">
              <a:avLst/>
            </a:prstGeom>
            <a:solidFill>
              <a:srgbClr val="FFFFFF">
                <a:alpha val="63136"/>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dirty="0">
                <a:solidFill>
                  <a:srgbClr val="FFFFFF"/>
                </a:solidFill>
                <a:latin typeface="+mn-lt"/>
                <a:ea typeface="+mn-ea"/>
                <a:cs typeface="+mn-ea"/>
                <a:sym typeface="+mn-lt"/>
              </a:endParaRPr>
            </a:p>
          </p:txBody>
        </p:sp>
        <p:sp>
          <p:nvSpPr>
            <p:cNvPr id="30" name="椭圆 81"/>
            <p:cNvSpPr>
              <a:spLocks noChangeArrowheads="1"/>
            </p:cNvSpPr>
            <p:nvPr/>
          </p:nvSpPr>
          <p:spPr bwMode="auto">
            <a:xfrm flipV="1">
              <a:off x="193248" y="0"/>
              <a:ext cx="76944" cy="76944"/>
            </a:xfrm>
            <a:prstGeom prst="ellipse">
              <a:avLst/>
            </a:prstGeom>
            <a:solidFill>
              <a:schemeClr val="bg1"/>
            </a:solidFill>
            <a:ln>
              <a:noFill/>
            </a:ln>
            <a:extLst>
              <a:ext uri="{91240B29-F687-4F45-9708-019B960494DF}">
                <a14:hiddenLine xmlns:a14="http://schemas.microsoft.com/office/drawing/2010/main" w="25400">
                  <a:solidFill>
                    <a:srgbClr val="395E8A"/>
                  </a:solidFill>
                  <a:bevel/>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dirty="0">
                <a:solidFill>
                  <a:srgbClr val="FFFFFF"/>
                </a:solidFill>
                <a:latin typeface="+mn-lt"/>
                <a:ea typeface="+mn-ea"/>
                <a:cs typeface="+mn-ea"/>
                <a:sym typeface="+mn-lt"/>
              </a:endParaRPr>
            </a:p>
          </p:txBody>
        </p:sp>
        <p:sp>
          <p:nvSpPr>
            <p:cNvPr id="31" name="椭圆 87"/>
            <p:cNvSpPr>
              <a:spLocks noChangeArrowheads="1"/>
            </p:cNvSpPr>
            <p:nvPr/>
          </p:nvSpPr>
          <p:spPr bwMode="auto">
            <a:xfrm flipV="1">
              <a:off x="289872" y="0"/>
              <a:ext cx="76944" cy="76944"/>
            </a:xfrm>
            <a:prstGeom prst="ellipse">
              <a:avLst/>
            </a:prstGeom>
            <a:solidFill>
              <a:srgbClr val="FFFFFF">
                <a:alpha val="63136"/>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dirty="0">
                <a:solidFill>
                  <a:srgbClr val="FFFFFF"/>
                </a:solidFill>
                <a:latin typeface="+mn-lt"/>
                <a:ea typeface="+mn-ea"/>
                <a:cs typeface="+mn-ea"/>
                <a:sym typeface="+mn-lt"/>
              </a:endParaRPr>
            </a:p>
          </p:txBody>
        </p:sp>
        <p:sp>
          <p:nvSpPr>
            <p:cNvPr id="32" name="椭圆 88"/>
            <p:cNvSpPr>
              <a:spLocks noChangeArrowheads="1"/>
            </p:cNvSpPr>
            <p:nvPr/>
          </p:nvSpPr>
          <p:spPr bwMode="auto">
            <a:xfrm flipV="1">
              <a:off x="386497" y="0"/>
              <a:ext cx="76944" cy="76944"/>
            </a:xfrm>
            <a:prstGeom prst="ellipse">
              <a:avLst/>
            </a:prstGeom>
            <a:solidFill>
              <a:srgbClr val="FFFFFF">
                <a:alpha val="18039"/>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dirty="0">
                <a:solidFill>
                  <a:srgbClr val="FFFFFF"/>
                </a:solidFill>
                <a:latin typeface="+mn-lt"/>
                <a:ea typeface="+mn-ea"/>
                <a:cs typeface="+mn-ea"/>
                <a:sym typeface="+mn-lt"/>
              </a:endParaRPr>
            </a:p>
          </p:txBody>
        </p:sp>
      </p:grpSp>
      <p:pic>
        <p:nvPicPr>
          <p:cNvPr id="34" name="图片 3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64266" y="1644291"/>
            <a:ext cx="1560794" cy="1040529"/>
          </a:xfrm>
          <a:prstGeom prst="rect">
            <a:avLst/>
          </a:prstGeom>
          <a:noFill/>
          <a:ln>
            <a:noFill/>
          </a:ln>
        </p:spPr>
      </p:pic>
      <p:pic>
        <p:nvPicPr>
          <p:cNvPr id="36" name="图片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68396" y="1434137"/>
            <a:ext cx="2191257" cy="1460838"/>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4" presetClass="entr" presetSubtype="1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randombar(horizontal)">
                                      <p:cBhvr>
                                        <p:cTn id="28" dur="500"/>
                                        <p:tgtEl>
                                          <p:spTgt spid="17"/>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randombar(horizontal)">
                                      <p:cBhvr>
                                        <p:cTn id="31" dur="500"/>
                                        <p:tgtEl>
                                          <p:spTgt spid="16"/>
                                        </p:tgtEl>
                                      </p:cBhvr>
                                    </p:animEffect>
                                  </p:childTnLst>
                                </p:cTn>
                              </p:par>
                            </p:childTnLst>
                          </p:cTn>
                        </p:par>
                        <p:par>
                          <p:cTn id="32" fill="hold">
                            <p:stCondLst>
                              <p:cond delay="2500"/>
                            </p:stCondLst>
                            <p:childTnLst>
                              <p:par>
                                <p:cTn id="33" presetID="9"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p:cBhvr>
                                        <p:cTn id="35" dur="500"/>
                                        <p:tgtEl>
                                          <p:spTgt spid="25"/>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p:cBhvr>
                                        <p:cTn id="38" dur="500"/>
                                        <p:tgtEl>
                                          <p:spTgt spid="26"/>
                                        </p:tgtEl>
                                      </p:cBhvr>
                                    </p:animEffect>
                                  </p:childTnLst>
                                </p:cTn>
                              </p:par>
                            </p:childTnLst>
                          </p:cTn>
                        </p:par>
                        <p:par>
                          <p:cTn id="39" fill="hold">
                            <p:stCondLst>
                              <p:cond delay="3000"/>
                            </p:stCondLst>
                            <p:childTnLst>
                              <p:par>
                                <p:cTn id="40" presetID="14" presetClass="entr" presetSubtype="10"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randombar(horizontal)">
                                      <p:cBhvr>
                                        <p:cTn id="42" dur="500"/>
                                        <p:tgtEl>
                                          <p:spTgt spid="19"/>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randombar(horizontal)">
                                      <p:cBhvr>
                                        <p:cTn id="45" dur="500"/>
                                        <p:tgtEl>
                                          <p:spTgt spid="18"/>
                                        </p:tgtEl>
                                      </p:cBhvr>
                                    </p:animEffect>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4000"/>
                            </p:stCondLst>
                            <p:childTnLst>
                              <p:par>
                                <p:cTn id="51" presetID="22" presetClass="entr" presetSubtype="4"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down)">
                                      <p:cBhvr>
                                        <p:cTn id="53" dur="500"/>
                                        <p:tgtEl>
                                          <p:spTgt spid="22"/>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down)">
                                      <p:cBhvr>
                                        <p:cTn id="56" dur="500"/>
                                        <p:tgtEl>
                                          <p:spTgt spid="21"/>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down)">
                                      <p:cBhvr>
                                        <p:cTn id="59" dur="500"/>
                                        <p:tgtEl>
                                          <p:spTgt spid="23"/>
                                        </p:tgtEl>
                                      </p:cBhvr>
                                    </p:animEffect>
                                  </p:childTnLst>
                                </p:cTn>
                              </p:par>
                              <p:par>
                                <p:cTn id="60" presetID="5" presetClass="entr" presetSubtype="10"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p:cBhvr>
                                        <p:cTn id="62" dur="500"/>
                                        <p:tgtEl>
                                          <p:spTgt spid="24"/>
                                        </p:tgtEl>
                                      </p:cBhvr>
                                    </p:animEffect>
                                  </p:childTnLst>
                                </p:cTn>
                              </p:par>
                            </p:childTnLst>
                          </p:cTn>
                        </p:par>
                        <p:par>
                          <p:cTn id="63" fill="hold">
                            <p:stCondLst>
                              <p:cond delay="4500"/>
                            </p:stCondLst>
                            <p:childTnLst>
                              <p:par>
                                <p:cTn id="64" presetID="22" presetClass="entr" presetSubtype="8" fill="hold"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p:cBhvr>
                                        <p:cTn id="6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p:bldP spid="17" grpId="0"/>
      <p:bldP spid="18" grpId="0"/>
      <p:bldP spid="19" grpId="0"/>
      <p:bldP spid="20" grpId="0" animBg="1"/>
      <p:bldP spid="21" grpId="0"/>
      <p:bldP spid="22" grpId="0"/>
      <p:bldP spid="23" grpId="0"/>
      <p:bldP spid="24" grpId="0" animBg="1"/>
      <p:bldP spid="25" grpId="0" animBg="1"/>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6" y="267494"/>
            <a:ext cx="797591" cy="504056"/>
            <a:chOff x="140756"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2</a:t>
              </a:r>
              <a:endParaRPr lang="zh-CN" altLang="en-US" sz="1600" b="1" dirty="0">
                <a:solidFill>
                  <a:schemeClr val="bg1"/>
                </a:solidFill>
                <a:cs typeface="+mn-ea"/>
                <a:sym typeface="+mn-lt"/>
              </a:endParaRPr>
            </a:p>
          </p:txBody>
        </p:sp>
      </p:grpSp>
      <p:grpSp>
        <p:nvGrpSpPr>
          <p:cNvPr id="14" name="组合 45"/>
          <p:cNvGrpSpPr/>
          <p:nvPr/>
        </p:nvGrpSpPr>
        <p:grpSpPr bwMode="auto">
          <a:xfrm>
            <a:off x="2670175" y="1201738"/>
            <a:ext cx="3906838" cy="2960687"/>
            <a:chOff x="0" y="0"/>
            <a:chExt cx="3907055" cy="2960894"/>
          </a:xfrm>
          <a:solidFill>
            <a:schemeClr val="bg1">
              <a:alpha val="50000"/>
            </a:schemeClr>
          </a:solidFill>
        </p:grpSpPr>
        <p:sp>
          <p:nvSpPr>
            <p:cNvPr id="15" name="Freeform 2"/>
            <p:cNvSpPr>
              <a:spLocks noChangeArrowheads="1"/>
            </p:cNvSpPr>
            <p:nvPr/>
          </p:nvSpPr>
          <p:spPr bwMode="auto">
            <a:xfrm>
              <a:off x="1295872" y="400078"/>
              <a:ext cx="1248896" cy="2560816"/>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65"/>
                <a:gd name="T37" fmla="*/ 0 h 1828"/>
                <a:gd name="T38" fmla="*/ 865 w 865"/>
                <a:gd name="T39" fmla="*/ 1828 h 18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grpFill/>
            <a:ln>
              <a:noFill/>
            </a:ln>
            <a:extLst>
              <a:ext uri="{91240B29-F687-4F45-9708-019B960494DF}">
                <a14:hiddenLine xmlns:a14="http://schemas.microsoft.com/office/drawing/2010/main" w="25400">
                  <a:solidFill>
                    <a:srgbClr val="000000"/>
                  </a:solidFill>
                  <a:bevel/>
                </a14:hiddenLine>
              </a:ext>
            </a:extLst>
          </p:spPr>
          <p:txBody>
            <a:bodyPr lIns="93296" tIns="46648" rIns="93296" bIns="46648"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120000"/>
                </a:lnSpc>
              </a:pPr>
              <a:endParaRPr lang="zh-CN" altLang="zh-CN" sz="4100" b="1" i="1" dirty="0">
                <a:solidFill>
                  <a:srgbClr val="FFFFFF"/>
                </a:solidFill>
                <a:latin typeface="+mn-lt"/>
                <a:cs typeface="+mn-ea"/>
                <a:sym typeface="+mn-lt"/>
              </a:endParaRPr>
            </a:p>
          </p:txBody>
        </p:sp>
        <p:sp>
          <p:nvSpPr>
            <p:cNvPr id="16" name="Freeform 3"/>
            <p:cNvSpPr>
              <a:spLocks noChangeArrowheads="1"/>
            </p:cNvSpPr>
            <p:nvPr/>
          </p:nvSpPr>
          <p:spPr bwMode="auto">
            <a:xfrm>
              <a:off x="497291" y="0"/>
              <a:ext cx="2946490" cy="1104666"/>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 name="T14" fmla="*/ 0 60000 65536"/>
                <a:gd name="T15" fmla="*/ 0 60000 65536"/>
                <a:gd name="T16" fmla="*/ 0 60000 65536"/>
                <a:gd name="T17" fmla="*/ 0 60000 65536"/>
                <a:gd name="T18" fmla="*/ 0 60000 65536"/>
                <a:gd name="T19" fmla="*/ 0 60000 65536"/>
                <a:gd name="T20" fmla="*/ 0 60000 65536"/>
                <a:gd name="T21" fmla="*/ 0 w 2042"/>
                <a:gd name="T22" fmla="*/ 0 h 789"/>
                <a:gd name="T23" fmla="*/ 2042 w 2042"/>
                <a:gd name="T24" fmla="*/ 789 h 7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42" h="789">
                  <a:moveTo>
                    <a:pt x="0" y="788"/>
                  </a:moveTo>
                  <a:lnTo>
                    <a:pt x="2041" y="78"/>
                  </a:lnTo>
                  <a:lnTo>
                    <a:pt x="1996" y="0"/>
                  </a:lnTo>
                  <a:lnTo>
                    <a:pt x="985" y="178"/>
                  </a:lnTo>
                  <a:lnTo>
                    <a:pt x="834" y="230"/>
                  </a:lnTo>
                  <a:lnTo>
                    <a:pt x="8" y="682"/>
                  </a:lnTo>
                  <a:lnTo>
                    <a:pt x="0" y="788"/>
                  </a:lnTo>
                </a:path>
              </a:pathLst>
            </a:custGeom>
            <a:grpFill/>
            <a:ln>
              <a:noFill/>
            </a:ln>
            <a:extLst>
              <a:ext uri="{91240B29-F687-4F45-9708-019B960494DF}">
                <a14:hiddenLine xmlns:a14="http://schemas.microsoft.com/office/drawing/2010/main" w="25400">
                  <a:solidFill>
                    <a:srgbClr val="000000"/>
                  </a:solidFill>
                  <a:bevel/>
                </a14:hiddenLine>
              </a:ext>
            </a:extLst>
          </p:spPr>
          <p:txBody>
            <a:bodyPr lIns="93296" tIns="46648" rIns="93296" bIns="46648" anchor="ctr"/>
            <a:lstStyle/>
            <a:p>
              <a:pPr>
                <a:lnSpc>
                  <a:spcPct val="120000"/>
                </a:lnSpc>
              </a:pPr>
              <a:endParaRPr lang="zh-CN" altLang="zh-CN" sz="4100" b="1" dirty="0">
                <a:solidFill>
                  <a:srgbClr val="FFFFFF"/>
                </a:solidFill>
                <a:cs typeface="+mn-ea"/>
                <a:sym typeface="+mn-lt"/>
              </a:endParaRPr>
            </a:p>
          </p:txBody>
        </p:sp>
        <p:sp>
          <p:nvSpPr>
            <p:cNvPr id="17" name="Oval 4"/>
            <p:cNvSpPr>
              <a:spLocks noChangeArrowheads="1"/>
            </p:cNvSpPr>
            <p:nvPr/>
          </p:nvSpPr>
          <p:spPr bwMode="auto">
            <a:xfrm>
              <a:off x="1843378" y="364443"/>
              <a:ext cx="153884" cy="149017"/>
            </a:xfrm>
            <a:prstGeom prst="ellipse">
              <a:avLst/>
            </a:prstGeom>
            <a:grpFill/>
            <a:ln>
              <a:noFill/>
            </a:ln>
            <a:extLst>
              <a:ext uri="{91240B29-F687-4F45-9708-019B960494DF}">
                <a14:hiddenLine xmlns:a14="http://schemas.microsoft.com/office/drawing/2010/main" w="25400">
                  <a:solidFill>
                    <a:srgbClr val="000000"/>
                  </a:solidFill>
                  <a:bevel/>
                </a14:hiddenLine>
              </a:ext>
            </a:extLst>
          </p:spPr>
          <p:txBody>
            <a:bodyPr lIns="93296" tIns="46648" rIns="93296" bIns="46648"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120000"/>
                </a:lnSpc>
              </a:pPr>
              <a:endParaRPr lang="zh-CN" altLang="zh-CN" sz="4100" b="1" i="1" dirty="0">
                <a:solidFill>
                  <a:srgbClr val="FFFFFF"/>
                </a:solidFill>
                <a:latin typeface="+mn-lt"/>
                <a:cs typeface="+mn-ea"/>
                <a:sym typeface="+mn-lt"/>
              </a:endParaRPr>
            </a:p>
          </p:txBody>
        </p:sp>
        <p:sp>
          <p:nvSpPr>
            <p:cNvPr id="18" name="Line 5"/>
            <p:cNvSpPr>
              <a:spLocks noChangeShapeType="1"/>
            </p:cNvSpPr>
            <p:nvPr/>
          </p:nvSpPr>
          <p:spPr bwMode="auto">
            <a:xfrm>
              <a:off x="3344970" y="139298"/>
              <a:ext cx="529688" cy="1271500"/>
            </a:xfrm>
            <a:prstGeom prst="line">
              <a:avLst/>
            </a:prstGeom>
            <a:grpFill/>
            <a:ln w="3175" cap="flat" cmpd="sng">
              <a:solidFill>
                <a:srgbClr val="D7D7D7"/>
              </a:solidFill>
              <a:bevel/>
            </a:ln>
          </p:spPr>
          <p:txBody>
            <a:bodyPr lIns="93296" tIns="46648" rIns="93296" bIns="46648"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120000"/>
                </a:lnSpc>
              </a:pPr>
              <a:endParaRPr lang="zh-CN" altLang="zh-CN" sz="1200" b="1" i="1" dirty="0">
                <a:solidFill>
                  <a:srgbClr val="4D4D4D"/>
                </a:solidFill>
                <a:latin typeface="+mn-lt"/>
                <a:cs typeface="+mn-ea"/>
                <a:sym typeface="+mn-lt"/>
              </a:endParaRPr>
            </a:p>
          </p:txBody>
        </p:sp>
        <p:sp>
          <p:nvSpPr>
            <p:cNvPr id="19" name="Line 6"/>
            <p:cNvSpPr>
              <a:spLocks noChangeShapeType="1"/>
            </p:cNvSpPr>
            <p:nvPr/>
          </p:nvSpPr>
          <p:spPr bwMode="auto">
            <a:xfrm>
              <a:off x="3333631" y="139298"/>
              <a:ext cx="1" cy="1263401"/>
            </a:xfrm>
            <a:prstGeom prst="line">
              <a:avLst/>
            </a:prstGeom>
            <a:grpFill/>
            <a:ln w="3175" cap="flat" cmpd="sng">
              <a:solidFill>
                <a:srgbClr val="D7D7D7"/>
              </a:solidFill>
              <a:bevel/>
            </a:ln>
          </p:spPr>
          <p:txBody>
            <a:bodyPr lIns="93296" tIns="46648" rIns="93296" bIns="46648"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120000"/>
                </a:lnSpc>
              </a:pPr>
              <a:endParaRPr lang="zh-CN" altLang="zh-CN" sz="1200" b="1" i="1" dirty="0">
                <a:solidFill>
                  <a:srgbClr val="4D4D4D"/>
                </a:solidFill>
                <a:latin typeface="+mn-lt"/>
                <a:cs typeface="+mn-ea"/>
                <a:sym typeface="+mn-lt"/>
              </a:endParaRPr>
            </a:p>
          </p:txBody>
        </p:sp>
        <p:sp>
          <p:nvSpPr>
            <p:cNvPr id="20" name="Line 7"/>
            <p:cNvSpPr>
              <a:spLocks noChangeShapeType="1"/>
            </p:cNvSpPr>
            <p:nvPr/>
          </p:nvSpPr>
          <p:spPr bwMode="auto">
            <a:xfrm flipH="1">
              <a:off x="2774786" y="142538"/>
              <a:ext cx="552366" cy="1231006"/>
            </a:xfrm>
            <a:prstGeom prst="line">
              <a:avLst/>
            </a:prstGeom>
            <a:grpFill/>
            <a:ln w="3175" cap="flat" cmpd="sng">
              <a:solidFill>
                <a:srgbClr val="D7D7D7"/>
              </a:solidFill>
              <a:bevel/>
            </a:ln>
          </p:spPr>
          <p:txBody>
            <a:bodyPr lIns="93296" tIns="46648" rIns="93296" bIns="46648"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120000"/>
                </a:lnSpc>
              </a:pPr>
              <a:endParaRPr lang="zh-CN" altLang="zh-CN" sz="1200" b="1" i="1" dirty="0">
                <a:solidFill>
                  <a:srgbClr val="4D4D4D"/>
                </a:solidFill>
                <a:latin typeface="+mn-lt"/>
                <a:cs typeface="+mn-ea"/>
                <a:sym typeface="+mn-lt"/>
              </a:endParaRPr>
            </a:p>
          </p:txBody>
        </p:sp>
        <p:sp>
          <p:nvSpPr>
            <p:cNvPr id="21" name="Freeform 8"/>
            <p:cNvSpPr>
              <a:spLocks noChangeArrowheads="1"/>
            </p:cNvSpPr>
            <p:nvPr/>
          </p:nvSpPr>
          <p:spPr bwMode="auto">
            <a:xfrm>
              <a:off x="2708373" y="1381644"/>
              <a:ext cx="1198682" cy="385499"/>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30"/>
                <a:gd name="T94" fmla="*/ 0 h 276"/>
                <a:gd name="T95" fmla="*/ 830 w 830"/>
                <a:gd name="T96" fmla="*/ 276 h 27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grpFill/>
            <a:ln w="3175" cap="flat" cmpd="sng">
              <a:solidFill>
                <a:srgbClr val="D7D7D7"/>
              </a:solidFill>
              <a:bevel/>
            </a:ln>
          </p:spPr>
          <p:txBody>
            <a:bodyPr lIns="93296" tIns="46648" rIns="93296" bIns="46648"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120000"/>
                </a:lnSpc>
              </a:pPr>
              <a:endParaRPr lang="zh-CN" altLang="zh-CN" sz="1200" b="1" i="1" dirty="0">
                <a:solidFill>
                  <a:srgbClr val="4D4D4D"/>
                </a:solidFill>
                <a:latin typeface="+mn-lt"/>
                <a:cs typeface="+mn-ea"/>
                <a:sym typeface="+mn-lt"/>
              </a:endParaRPr>
            </a:p>
          </p:txBody>
        </p:sp>
        <p:sp>
          <p:nvSpPr>
            <p:cNvPr id="22" name="Line 9"/>
            <p:cNvSpPr>
              <a:spLocks noChangeShapeType="1"/>
            </p:cNvSpPr>
            <p:nvPr/>
          </p:nvSpPr>
          <p:spPr bwMode="auto">
            <a:xfrm>
              <a:off x="634977" y="1051215"/>
              <a:ext cx="529687" cy="1269880"/>
            </a:xfrm>
            <a:prstGeom prst="line">
              <a:avLst/>
            </a:prstGeom>
            <a:grpFill/>
            <a:ln w="3175" cap="flat" cmpd="sng">
              <a:solidFill>
                <a:srgbClr val="D7D7D7"/>
              </a:solidFill>
              <a:bevel/>
            </a:ln>
          </p:spPr>
          <p:txBody>
            <a:bodyPr lIns="93296" tIns="46648" rIns="93296" bIns="46648"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120000"/>
                </a:lnSpc>
              </a:pPr>
              <a:endParaRPr lang="zh-CN" altLang="zh-CN" sz="1200" b="1" i="1" dirty="0">
                <a:solidFill>
                  <a:srgbClr val="4D4D4D"/>
                </a:solidFill>
                <a:latin typeface="+mn-lt"/>
                <a:cs typeface="+mn-ea"/>
                <a:sym typeface="+mn-lt"/>
              </a:endParaRPr>
            </a:p>
          </p:txBody>
        </p:sp>
        <p:sp>
          <p:nvSpPr>
            <p:cNvPr id="23" name="Line 10"/>
            <p:cNvSpPr>
              <a:spLocks noChangeShapeType="1"/>
            </p:cNvSpPr>
            <p:nvPr/>
          </p:nvSpPr>
          <p:spPr bwMode="auto">
            <a:xfrm>
              <a:off x="626877" y="1051215"/>
              <a:ext cx="1" cy="1263401"/>
            </a:xfrm>
            <a:prstGeom prst="line">
              <a:avLst/>
            </a:prstGeom>
            <a:grpFill/>
            <a:ln w="3175" cap="flat" cmpd="sng">
              <a:solidFill>
                <a:srgbClr val="D7D7D7"/>
              </a:solidFill>
              <a:bevel/>
            </a:ln>
          </p:spPr>
          <p:txBody>
            <a:bodyPr lIns="93296" tIns="46648" rIns="93296" bIns="46648"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120000"/>
                </a:lnSpc>
              </a:pPr>
              <a:endParaRPr lang="zh-CN" altLang="zh-CN" sz="1200" b="1" i="1" dirty="0">
                <a:solidFill>
                  <a:srgbClr val="4D4D4D"/>
                </a:solidFill>
                <a:latin typeface="+mn-lt"/>
                <a:cs typeface="+mn-ea"/>
                <a:sym typeface="+mn-lt"/>
              </a:endParaRPr>
            </a:p>
          </p:txBody>
        </p:sp>
        <p:sp>
          <p:nvSpPr>
            <p:cNvPr id="24" name="Line 11"/>
            <p:cNvSpPr>
              <a:spLocks noChangeShapeType="1"/>
            </p:cNvSpPr>
            <p:nvPr/>
          </p:nvSpPr>
          <p:spPr bwMode="auto">
            <a:xfrm flipH="1">
              <a:off x="58314" y="1052834"/>
              <a:ext cx="560465" cy="1239105"/>
            </a:xfrm>
            <a:prstGeom prst="line">
              <a:avLst/>
            </a:prstGeom>
            <a:grpFill/>
            <a:ln w="3175" cap="flat" cmpd="sng">
              <a:solidFill>
                <a:srgbClr val="D7D7D7"/>
              </a:solidFill>
              <a:bevel/>
            </a:ln>
          </p:spPr>
          <p:txBody>
            <a:bodyPr lIns="93296" tIns="46648" rIns="93296" bIns="46648"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120000"/>
                </a:lnSpc>
              </a:pPr>
              <a:endParaRPr lang="zh-CN" altLang="zh-CN" sz="1200" b="1" i="1" dirty="0">
                <a:solidFill>
                  <a:srgbClr val="4D4D4D"/>
                </a:solidFill>
                <a:latin typeface="+mn-lt"/>
                <a:cs typeface="+mn-ea"/>
                <a:sym typeface="+mn-lt"/>
              </a:endParaRPr>
            </a:p>
          </p:txBody>
        </p:sp>
        <p:sp>
          <p:nvSpPr>
            <p:cNvPr id="25" name="Freeform 12"/>
            <p:cNvSpPr>
              <a:spLocks noChangeArrowheads="1"/>
            </p:cNvSpPr>
            <p:nvPr/>
          </p:nvSpPr>
          <p:spPr bwMode="auto">
            <a:xfrm>
              <a:off x="0" y="2291940"/>
              <a:ext cx="1198682" cy="385499"/>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30"/>
                <a:gd name="T94" fmla="*/ 0 h 276"/>
                <a:gd name="T95" fmla="*/ 830 w 830"/>
                <a:gd name="T96" fmla="*/ 276 h 27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grpFill/>
            <a:ln w="3175" cap="flat" cmpd="sng">
              <a:solidFill>
                <a:srgbClr val="D7D7D7"/>
              </a:solidFill>
              <a:bevel/>
            </a:ln>
          </p:spPr>
          <p:txBody>
            <a:bodyPr lIns="93296" tIns="46648" rIns="93296" bIns="46648"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nSpc>
                  <a:spcPct val="120000"/>
                </a:lnSpc>
              </a:pPr>
              <a:endParaRPr lang="zh-CN" altLang="zh-CN" sz="1200" b="1" i="1" dirty="0">
                <a:solidFill>
                  <a:srgbClr val="4D4D4D"/>
                </a:solidFill>
                <a:latin typeface="+mn-lt"/>
                <a:cs typeface="+mn-ea"/>
                <a:sym typeface="+mn-lt"/>
              </a:endParaRPr>
            </a:p>
          </p:txBody>
        </p:sp>
      </p:grpSp>
      <p:sp>
        <p:nvSpPr>
          <p:cNvPr id="26" name="TextBox 53"/>
          <p:cNvSpPr>
            <a:spLocks noChangeArrowheads="1"/>
          </p:cNvSpPr>
          <p:nvPr/>
        </p:nvSpPr>
        <p:spPr bwMode="auto">
          <a:xfrm>
            <a:off x="620713" y="3043238"/>
            <a:ext cx="21018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3296" tIns="46648" rIns="93296" bIns="46648">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1600" b="1" i="1" dirty="0">
                <a:solidFill>
                  <a:schemeClr val="bg1"/>
                </a:solidFill>
                <a:latin typeface="+mn-lt"/>
                <a:cs typeface="+mn-ea"/>
                <a:sym typeface="+mn-lt"/>
              </a:rPr>
              <a:t>单击此处添加标题</a:t>
            </a:r>
            <a:endParaRPr lang="zh-CN" altLang="en-US" dirty="0">
              <a:solidFill>
                <a:schemeClr val="bg1"/>
              </a:solidFill>
              <a:latin typeface="+mn-lt"/>
              <a:cs typeface="+mn-ea"/>
              <a:sym typeface="+mn-lt"/>
            </a:endParaRPr>
          </a:p>
        </p:txBody>
      </p:sp>
      <p:sp>
        <p:nvSpPr>
          <p:cNvPr id="27" name="TextBox 58"/>
          <p:cNvSpPr>
            <a:spLocks noChangeArrowheads="1"/>
          </p:cNvSpPr>
          <p:nvPr/>
        </p:nvSpPr>
        <p:spPr bwMode="auto">
          <a:xfrm>
            <a:off x="620713" y="3292475"/>
            <a:ext cx="1763712"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96" tIns="46648" rIns="93296" bIns="46648">
            <a:spAutoFit/>
          </a:bodyPr>
          <a:lstStyle/>
          <a:p>
            <a:pPr>
              <a:lnSpc>
                <a:spcPct val="150000"/>
              </a:lnSpc>
            </a:pPr>
            <a:r>
              <a:rPr lang="zh-CN" altLang="en-US" sz="1100" dirty="0">
                <a:solidFill>
                  <a:schemeClr val="bg1"/>
                </a:solidFill>
                <a:cs typeface="+mn-ea"/>
                <a:sym typeface="+mn-lt"/>
              </a:rPr>
              <a:t>单击此处添加段落文本单击此处添加段落文本单击此处添加段落文本单击此处添加段落文本</a:t>
            </a:r>
            <a:endParaRPr lang="zh-CN" altLang="en-US" dirty="0">
              <a:solidFill>
                <a:schemeClr val="bg1"/>
              </a:solidFill>
              <a:cs typeface="+mn-ea"/>
              <a:sym typeface="+mn-lt"/>
            </a:endParaRPr>
          </a:p>
        </p:txBody>
      </p:sp>
      <p:sp>
        <p:nvSpPr>
          <p:cNvPr id="28" name="TextBox 53"/>
          <p:cNvSpPr>
            <a:spLocks noChangeArrowheads="1"/>
          </p:cNvSpPr>
          <p:nvPr/>
        </p:nvSpPr>
        <p:spPr bwMode="auto">
          <a:xfrm>
            <a:off x="6316663" y="1993900"/>
            <a:ext cx="21431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3296" tIns="46648" rIns="93296" bIns="46648">
            <a:spAutoFit/>
          </a:bodyPr>
          <a:lstStyle/>
          <a:p>
            <a:pPr algn="r"/>
            <a:r>
              <a:rPr lang="zh-CN" altLang="en-US" sz="1600" b="1" dirty="0">
                <a:solidFill>
                  <a:schemeClr val="bg1"/>
                </a:solidFill>
                <a:cs typeface="+mn-ea"/>
                <a:sym typeface="+mn-lt"/>
              </a:rPr>
              <a:t>单击此处添加标题</a:t>
            </a:r>
            <a:endParaRPr lang="zh-CN" altLang="en-US" sz="2400" dirty="0">
              <a:solidFill>
                <a:schemeClr val="bg1"/>
              </a:solidFill>
              <a:cs typeface="+mn-ea"/>
              <a:sym typeface="+mn-lt"/>
            </a:endParaRPr>
          </a:p>
        </p:txBody>
      </p:sp>
      <p:sp>
        <p:nvSpPr>
          <p:cNvPr id="29" name="TextBox 60"/>
          <p:cNvSpPr>
            <a:spLocks noChangeArrowheads="1"/>
          </p:cNvSpPr>
          <p:nvPr/>
        </p:nvSpPr>
        <p:spPr bwMode="auto">
          <a:xfrm>
            <a:off x="6696075" y="2262188"/>
            <a:ext cx="1765300" cy="1109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96" tIns="46648" rIns="93296" bIns="46648">
            <a:spAutoFit/>
          </a:bodyPr>
          <a:lstStyle/>
          <a:p>
            <a:pPr>
              <a:lnSpc>
                <a:spcPct val="150000"/>
              </a:lnSpc>
            </a:pPr>
            <a:r>
              <a:rPr lang="zh-CN" altLang="en-US" sz="1100" dirty="0">
                <a:solidFill>
                  <a:schemeClr val="bg1"/>
                </a:solidFill>
                <a:cs typeface="+mn-ea"/>
                <a:sym typeface="+mn-lt"/>
              </a:rPr>
              <a:t>单击此处添加段落文本单击此处添加段落文本单击此处添加段落文本单击此处添加段落文本</a:t>
            </a:r>
            <a:endParaRPr lang="zh-CN" altLang="en-US" dirty="0">
              <a:solidFill>
                <a:schemeClr val="bg1"/>
              </a:solidFill>
              <a:cs typeface="+mn-ea"/>
              <a:sym typeface="+mn-lt"/>
            </a:endParaRPr>
          </a:p>
        </p:txBody>
      </p:sp>
      <p:pic>
        <p:nvPicPr>
          <p:cNvPr id="30" name="Picture 12" descr="S11_Rafa"/>
          <p:cNvPicPr>
            <a:picLocks noChangeAspect="1" noChangeArrowheads="1"/>
          </p:cNvPicPr>
          <p:nvPr/>
        </p:nvPicPr>
        <p:blipFill>
          <a:blip r:embed="rId1">
            <a:duotone>
              <a:schemeClr val="bg2">
                <a:shade val="45000"/>
                <a:satMod val="135000"/>
              </a:schemeClr>
              <a:prstClr val="white"/>
            </a:duotone>
            <a:extLst>
              <a:ext uri="{28A0092B-C50C-407E-A947-70E740481C1C}">
                <a14:useLocalDpi xmlns:a14="http://schemas.microsoft.com/office/drawing/2010/main" val="0"/>
              </a:ext>
            </a:extLst>
          </a:blip>
          <a:srcRect l="61249" t="17223" r="31250" b="72960"/>
          <a:stretch>
            <a:fillRect/>
          </a:stretch>
        </p:blipFill>
        <p:spPr bwMode="auto">
          <a:xfrm>
            <a:off x="1101725" y="2276475"/>
            <a:ext cx="6858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pic>
        <p:nvPicPr>
          <p:cNvPr id="31" name="Picture 13" descr="S11_Rafa"/>
          <p:cNvPicPr>
            <a:picLocks noChangeAspect="1" noChangeArrowheads="1"/>
          </p:cNvPicPr>
          <p:nvPr/>
        </p:nvPicPr>
        <p:blipFill>
          <a:blip r:embed="rId1">
            <a:duotone>
              <a:schemeClr val="bg2">
                <a:shade val="45000"/>
                <a:satMod val="135000"/>
              </a:schemeClr>
              <a:prstClr val="white"/>
            </a:duotone>
            <a:extLst>
              <a:ext uri="{28A0092B-C50C-407E-A947-70E740481C1C}">
                <a14:useLocalDpi xmlns:a14="http://schemas.microsoft.com/office/drawing/2010/main" val="0"/>
              </a:ext>
            </a:extLst>
          </a:blip>
          <a:srcRect l="74445" t="17223" r="17776" b="72591"/>
          <a:stretch>
            <a:fillRect/>
          </a:stretch>
        </p:blipFill>
        <p:spPr bwMode="auto">
          <a:xfrm>
            <a:off x="7223125" y="1201738"/>
            <a:ext cx="7112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pic>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000"/>
                            </p:stCondLst>
                            <p:childTnLst>
                              <p:par>
                                <p:cTn id="15" presetID="52"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Scale>
                                      <p:cBhvr>
                                        <p:cTn id="1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8" dur="1000" decel="50000" fill="hold">
                                          <p:stCondLst>
                                            <p:cond delay="0"/>
                                          </p:stCondLst>
                                        </p:cTn>
                                        <p:tgtEl>
                                          <p:spTgt spid="14"/>
                                        </p:tgtEl>
                                        <p:attrNameLst>
                                          <p:attrName>ppt_x</p:attrName>
                                          <p:attrName>ppt_y</p:attrName>
                                        </p:attrNameLst>
                                      </p:cBhvr>
                                      <p:rCtr x="0" y="0"/>
                                    </p:animMotion>
                                    <p:animEffect>
                                      <p:cBhvr>
                                        <p:cTn id="19" dur="1000"/>
                                        <p:tgtEl>
                                          <p:spTgt spid="14"/>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35" presetClass="emph" presetSubtype="0" repeatCount="5000" fill="hold" nodeType="withEffect">
                                  <p:stCondLst>
                                    <p:cond delay="0"/>
                                  </p:stCondLst>
                                  <p:childTnLst>
                                    <p:anim calcmode="fmla" valueType="str">
                                      <p:cBhvr>
                                        <p:cTn id="24" dur="100" fill="hold"/>
                                        <p:tgtEl>
                                          <p:spTgt spid="30"/>
                                        </p:tgtEl>
                                        <p:attrNameLst>
                                          <p:attrName>style.visibility</p:attrName>
                                        </p:attrNameLst>
                                      </p:cBhvr>
                                      <p:tavLst>
                                        <p:tav tm="0">
                                          <p:val>
                                            <p:strVal val="hidden"/>
                                          </p:val>
                                        </p:tav>
                                        <p:tav tm="50000">
                                          <p:val>
                                            <p:strVal val="visible"/>
                                          </p:val>
                                        </p:tav>
                                      </p:tavLst>
                                    </p:anim>
                                  </p:childTnLst>
                                </p:cTn>
                              </p:par>
                            </p:childTnLst>
                          </p:cTn>
                        </p:par>
                        <p:par>
                          <p:cTn id="25" fill="hold">
                            <p:stCondLst>
                              <p:cond delay="2000"/>
                            </p:stCondLst>
                            <p:childTnLst>
                              <p:par>
                                <p:cTn id="26" presetID="1"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childTnLst>
                                </p:cTn>
                              </p:par>
                              <p:par>
                                <p:cTn id="28" presetID="35" presetClass="emph" presetSubtype="0" repeatCount="5000" fill="hold" nodeType="withEffect">
                                  <p:stCondLst>
                                    <p:cond delay="0"/>
                                  </p:stCondLst>
                                  <p:childTnLst>
                                    <p:anim calcmode="fmla" valueType="str">
                                      <p:cBhvr>
                                        <p:cTn id="29" dur="100" fill="hold"/>
                                        <p:tgtEl>
                                          <p:spTgt spid="31"/>
                                        </p:tgtEl>
                                        <p:attrNameLst>
                                          <p:attrName>style.visibility</p:attrName>
                                        </p:attrNameLst>
                                      </p:cBhvr>
                                      <p:tavLst>
                                        <p:tav tm="0">
                                          <p:val>
                                            <p:strVal val="hidden"/>
                                          </p:val>
                                        </p:tav>
                                        <p:tav tm="50000">
                                          <p:val>
                                            <p:strVal val="visible"/>
                                          </p:val>
                                        </p:tav>
                                      </p:tavLst>
                                    </p:anim>
                                  </p:childTnLst>
                                </p:cTn>
                              </p:par>
                            </p:childTnLst>
                          </p:cTn>
                        </p:par>
                        <p:par>
                          <p:cTn id="30" fill="hold">
                            <p:stCondLst>
                              <p:cond delay="2000"/>
                            </p:stCondLst>
                            <p:childTnLst>
                              <p:par>
                                <p:cTn id="31" presetID="2" presetClass="entr" presetSubtype="4"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ppt_x</p:attrName>
                                        </p:attrNameLst>
                                      </p:cBhvr>
                                      <p:tavLst>
                                        <p:tav tm="0">
                                          <p:val>
                                            <p:strVal val="#ppt_x"/>
                                          </p:val>
                                        </p:tav>
                                        <p:tav tm="100000">
                                          <p:val>
                                            <p:strVal val="#ppt_x"/>
                                          </p:val>
                                        </p:tav>
                                      </p:tavLst>
                                    </p:anim>
                                    <p:anim calcmode="lin" valueType="num">
                                      <p:cBhvr>
                                        <p:cTn id="38" dur="500" fill="hold"/>
                                        <p:tgtEl>
                                          <p:spTgt spid="2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 presetClass="entr" presetSubtype="4"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ppt_x</p:attrName>
                                        </p:attrNameLst>
                                      </p:cBhvr>
                                      <p:tavLst>
                                        <p:tav tm="0">
                                          <p:val>
                                            <p:strVal val="#ppt_x"/>
                                          </p:val>
                                        </p:tav>
                                        <p:tav tm="100000">
                                          <p:val>
                                            <p:strVal val="#ppt_x"/>
                                          </p:val>
                                        </p:tav>
                                      </p:tavLst>
                                    </p:anim>
                                    <p:anim calcmode="lin" valueType="num">
                                      <p:cBhvr>
                                        <p:cTn id="43" dur="500" fill="hold"/>
                                        <p:tgtEl>
                                          <p:spTgt spid="2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p:cTn id="46" dur="500" fill="hold"/>
                                        <p:tgtEl>
                                          <p:spTgt spid="29"/>
                                        </p:tgtEl>
                                        <p:attrNameLst>
                                          <p:attrName>ppt_x</p:attrName>
                                        </p:attrNameLst>
                                      </p:cBhvr>
                                      <p:tavLst>
                                        <p:tav tm="0">
                                          <p:val>
                                            <p:strVal val="#ppt_x"/>
                                          </p:val>
                                        </p:tav>
                                        <p:tav tm="100000">
                                          <p:val>
                                            <p:strVal val="#ppt_x"/>
                                          </p:val>
                                        </p:tav>
                                      </p:tavLst>
                                    </p:anim>
                                    <p:anim calcmode="lin" valueType="num">
                                      <p:cBhvr>
                                        <p:cTn id="47"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6" grpId="0" bldLvl="0" autoUpdateAnimBg="0"/>
      <p:bldP spid="27" grpId="0" bldLvl="0" autoUpdateAnimBg="0"/>
      <p:bldP spid="28" grpId="0" bldLvl="0" autoUpdateAnimBg="0"/>
      <p:bldP spid="29"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861017" y="1336929"/>
            <a:ext cx="3421963" cy="2469642"/>
            <a:chOff x="3814690" y="1839228"/>
            <a:chExt cx="4562617" cy="3292856"/>
          </a:xfrm>
        </p:grpSpPr>
        <p:grpSp>
          <p:nvGrpSpPr>
            <p:cNvPr id="27" name="组合 26"/>
            <p:cNvGrpSpPr/>
            <p:nvPr/>
          </p:nvGrpSpPr>
          <p:grpSpPr>
            <a:xfrm>
              <a:off x="3814690" y="1839228"/>
              <a:ext cx="4562617" cy="2881461"/>
              <a:chOff x="3814690" y="1839228"/>
              <a:chExt cx="4562617" cy="2881461"/>
            </a:xfrm>
          </p:grpSpPr>
          <p:sp>
            <p:nvSpPr>
              <p:cNvPr id="22" name="TextBox 76"/>
              <p:cNvSpPr txBox="1"/>
              <p:nvPr/>
            </p:nvSpPr>
            <p:spPr>
              <a:xfrm>
                <a:off x="3814690" y="2612420"/>
                <a:ext cx="4562617" cy="954108"/>
              </a:xfrm>
              <a:prstGeom prst="rect">
                <a:avLst/>
              </a:prstGeom>
              <a:noFill/>
            </p:spPr>
            <p:txBody>
              <a:bodyPr wrap="none" rtlCol="0">
                <a:spAutoFit/>
              </a:bodyPr>
              <a:lstStyle/>
              <a:p>
                <a:pPr algn="ctr"/>
                <a:r>
                  <a:rPr lang="en-US" altLang="zh-CN" sz="4050" b="1" dirty="0">
                    <a:solidFill>
                      <a:schemeClr val="bg1"/>
                    </a:solidFill>
                    <a:cs typeface="+mn-ea"/>
                    <a:sym typeface="+mn-lt"/>
                  </a:rPr>
                  <a:t>PART THREE</a:t>
                </a:r>
                <a:endParaRPr lang="zh-CN" altLang="en-US" sz="4050" b="1" dirty="0">
                  <a:solidFill>
                    <a:schemeClr val="bg1"/>
                  </a:solidFill>
                  <a:cs typeface="+mn-ea"/>
                  <a:sym typeface="+mn-lt"/>
                </a:endParaRPr>
              </a:p>
            </p:txBody>
          </p:sp>
          <p:sp>
            <p:nvSpPr>
              <p:cNvPr id="23" name="文本框 21"/>
              <p:cNvSpPr txBox="1"/>
              <p:nvPr/>
            </p:nvSpPr>
            <p:spPr>
              <a:xfrm>
                <a:off x="4086912" y="3997415"/>
                <a:ext cx="4018173" cy="72327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750" dirty="0">
                    <a:solidFill>
                      <a:schemeClr val="bg1"/>
                    </a:solidFill>
                    <a:cs typeface="+mn-ea"/>
                    <a:sym typeface="+mn-lt"/>
                  </a:rPr>
                  <a:t>Fresh business general template</a:t>
                </a:r>
                <a:endParaRPr lang="en-US" altLang="zh-CN" sz="750" dirty="0">
                  <a:solidFill>
                    <a:schemeClr val="bg1"/>
                  </a:solidFill>
                  <a:cs typeface="+mn-ea"/>
                  <a:sym typeface="+mn-lt"/>
                </a:endParaRPr>
              </a:p>
              <a:p>
                <a:pPr algn="ctr">
                  <a:lnSpc>
                    <a:spcPct val="130000"/>
                  </a:lnSpc>
                </a:pPr>
                <a:r>
                  <a:rPr lang="en-US" altLang="zh-CN" sz="750" dirty="0">
                    <a:solidFill>
                      <a:schemeClr val="bg1"/>
                    </a:solidFill>
                    <a:cs typeface="+mn-ea"/>
                    <a:sym typeface="+mn-lt"/>
                  </a:rPr>
                  <a:t>Applicable to enterprise introduction, summary report, sales marketing, chart dataa</a:t>
                </a:r>
                <a:endParaRPr lang="zh-CN" altLang="en-US" sz="750" dirty="0">
                  <a:solidFill>
                    <a:schemeClr val="bg1"/>
                  </a:solidFill>
                  <a:cs typeface="+mn-ea"/>
                  <a:sym typeface="+mn-lt"/>
                </a:endParaRPr>
              </a:p>
            </p:txBody>
          </p:sp>
          <p:sp>
            <p:nvSpPr>
              <p:cNvPr id="24" name="矩形 23"/>
              <p:cNvSpPr/>
              <p:nvPr/>
            </p:nvSpPr>
            <p:spPr>
              <a:xfrm>
                <a:off x="4426523" y="3535750"/>
                <a:ext cx="3338949" cy="492443"/>
              </a:xfrm>
              <a:prstGeom prst="rect">
                <a:avLst/>
              </a:prstGeom>
            </p:spPr>
            <p:txBody>
              <a:bodyPr wrap="none">
                <a:spAutoFit/>
              </a:bodyPr>
              <a:lstStyle/>
              <a:p>
                <a:pPr algn="ctr">
                  <a:spcBef>
                    <a:spcPct val="0"/>
                  </a:spcBef>
                </a:pPr>
                <a:r>
                  <a:rPr lang="en-US" altLang="zh-CN" sz="1800" dirty="0">
                    <a:solidFill>
                      <a:schemeClr val="bg1"/>
                    </a:solidFill>
                    <a:cs typeface="+mn-ea"/>
                    <a:sym typeface="+mn-lt"/>
                  </a:rPr>
                  <a:t>ADD THE TITLE HERE</a:t>
                </a:r>
                <a:endParaRPr lang="en-US" altLang="zh-CN" sz="1800" dirty="0">
                  <a:solidFill>
                    <a:schemeClr val="bg1"/>
                  </a:solidFill>
                  <a:cs typeface="+mn-ea"/>
                  <a:sym typeface="+mn-lt"/>
                </a:endParaRPr>
              </a:p>
            </p:txBody>
          </p:sp>
          <p:sp>
            <p:nvSpPr>
              <p:cNvPr id="25" name="等腰三角形 24"/>
              <p:cNvSpPr/>
              <p:nvPr/>
            </p:nvSpPr>
            <p:spPr>
              <a:xfrm flipV="1">
                <a:off x="5760862" y="1839228"/>
                <a:ext cx="670273" cy="57781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cs typeface="+mn-ea"/>
                  <a:sym typeface="+mn-lt"/>
                </a:endParaRPr>
              </a:p>
            </p:txBody>
          </p:sp>
        </p:grpSp>
        <p:sp>
          <p:nvSpPr>
            <p:cNvPr id="26" name="等腰三角形 25"/>
            <p:cNvSpPr/>
            <p:nvPr/>
          </p:nvSpPr>
          <p:spPr>
            <a:xfrm flipV="1">
              <a:off x="5973420" y="4920743"/>
              <a:ext cx="245157" cy="21134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1169622"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chemeClr val="bg1"/>
                </a:solidFill>
                <a:cs typeface="+mn-ea"/>
                <a:sym typeface="+mn-lt"/>
              </a:rPr>
              <a:t>75%</a:t>
            </a:r>
            <a:endParaRPr lang="zh-CN" altLang="en-US" sz="2700" dirty="0">
              <a:solidFill>
                <a:schemeClr val="bg1"/>
              </a:solidFill>
              <a:cs typeface="+mn-ea"/>
              <a:sym typeface="+mn-lt"/>
            </a:endParaRPr>
          </a:p>
        </p:txBody>
      </p:sp>
      <p:sp>
        <p:nvSpPr>
          <p:cNvPr id="15" name="椭圆 14"/>
          <p:cNvSpPr/>
          <p:nvPr/>
        </p:nvSpPr>
        <p:spPr>
          <a:xfrm>
            <a:off x="2987824"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cs typeface="+mn-ea"/>
                <a:sym typeface="+mn-lt"/>
              </a:rPr>
              <a:t>50%</a:t>
            </a:r>
            <a:endParaRPr lang="zh-CN" altLang="en-US" sz="2700">
              <a:solidFill>
                <a:prstClr val="white"/>
              </a:solidFill>
              <a:cs typeface="+mn-ea"/>
              <a:sym typeface="+mn-lt"/>
            </a:endParaRPr>
          </a:p>
        </p:txBody>
      </p:sp>
      <p:sp>
        <p:nvSpPr>
          <p:cNvPr id="16" name="椭圆 15"/>
          <p:cNvSpPr/>
          <p:nvPr/>
        </p:nvSpPr>
        <p:spPr>
          <a:xfrm>
            <a:off x="4806026"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cs typeface="+mn-ea"/>
                <a:sym typeface="+mn-lt"/>
              </a:rPr>
              <a:t>25%</a:t>
            </a:r>
            <a:endParaRPr lang="zh-CN" altLang="en-US" sz="2700">
              <a:solidFill>
                <a:prstClr val="white"/>
              </a:solidFill>
              <a:cs typeface="+mn-ea"/>
              <a:sym typeface="+mn-lt"/>
            </a:endParaRPr>
          </a:p>
        </p:txBody>
      </p:sp>
      <p:sp>
        <p:nvSpPr>
          <p:cNvPr id="17" name="椭圆 16"/>
          <p:cNvSpPr/>
          <p:nvPr/>
        </p:nvSpPr>
        <p:spPr>
          <a:xfrm>
            <a:off x="6624228"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cs typeface="+mn-ea"/>
                <a:sym typeface="+mn-lt"/>
              </a:rPr>
              <a:t>10%</a:t>
            </a:r>
            <a:endParaRPr lang="zh-CN" altLang="en-US" sz="2700">
              <a:solidFill>
                <a:prstClr val="white"/>
              </a:solidFill>
              <a:cs typeface="+mn-ea"/>
              <a:sym typeface="+mn-lt"/>
            </a:endParaRPr>
          </a:p>
        </p:txBody>
      </p:sp>
      <p:sp>
        <p:nvSpPr>
          <p:cNvPr id="18" name="椭圆 85"/>
          <p:cNvSpPr/>
          <p:nvPr/>
        </p:nvSpPr>
        <p:spPr>
          <a:xfrm>
            <a:off x="1169622" y="1652811"/>
            <a:ext cx="1350150"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1" fmla="*/ 900100 w 1800200"/>
              <a:gd name="connsiteY0-2" fmla="*/ 0 h 1800200"/>
              <a:gd name="connsiteX1-3" fmla="*/ 1800200 w 1800200"/>
              <a:gd name="connsiteY1-4" fmla="*/ 900100 h 1800200"/>
              <a:gd name="connsiteX2-5" fmla="*/ 900100 w 1800200"/>
              <a:gd name="connsiteY2-6" fmla="*/ 1800200 h 1800200"/>
              <a:gd name="connsiteX3-7" fmla="*/ 0 w 1800200"/>
              <a:gd name="connsiteY3-8" fmla="*/ 900100 h 1800200"/>
              <a:gd name="connsiteX4-9" fmla="*/ 991540 w 1800200"/>
              <a:gd name="connsiteY4-10" fmla="*/ 91440 h 1800200"/>
              <a:gd name="connsiteX0-11" fmla="*/ 900100 w 1800200"/>
              <a:gd name="connsiteY0-12" fmla="*/ 0 h 1800200"/>
              <a:gd name="connsiteX1-13" fmla="*/ 1800200 w 1800200"/>
              <a:gd name="connsiteY1-14" fmla="*/ 900100 h 1800200"/>
              <a:gd name="connsiteX2-15" fmla="*/ 900100 w 1800200"/>
              <a:gd name="connsiteY2-16" fmla="*/ 1800200 h 1800200"/>
              <a:gd name="connsiteX3-17" fmla="*/ 0 w 1800200"/>
              <a:gd name="connsiteY3-18" fmla="*/ 900100 h 1800200"/>
            </a:gdLst>
            <a:ahLst/>
            <a:cxnLst>
              <a:cxn ang="0">
                <a:pos x="connsiteX0-1" y="connsiteY0-2"/>
              </a:cxn>
              <a:cxn ang="0">
                <a:pos x="connsiteX1-3" y="connsiteY1-4"/>
              </a:cxn>
              <a:cxn ang="0">
                <a:pos x="connsiteX2-5" y="connsiteY2-6"/>
              </a:cxn>
              <a:cxn ang="0">
                <a:pos x="connsiteX3-7" y="connsiteY3-8"/>
              </a:cxn>
            </a:cxnLst>
            <a:rect l="l" t="t" r="r" b="b"/>
            <a:pathLst>
              <a:path w="1800200" h="1800200">
                <a:moveTo>
                  <a:pt x="900100" y="0"/>
                </a:moveTo>
                <a:cubicBezTo>
                  <a:pt x="1397212" y="0"/>
                  <a:pt x="1800200" y="402988"/>
                  <a:pt x="1800200" y="900100"/>
                </a:cubicBezTo>
                <a:cubicBezTo>
                  <a:pt x="1800200" y="1397212"/>
                  <a:pt x="1397212" y="1800200"/>
                  <a:pt x="900100" y="1800200"/>
                </a:cubicBezTo>
                <a:cubicBezTo>
                  <a:pt x="402988" y="1800200"/>
                  <a:pt x="0" y="1397212"/>
                  <a:pt x="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19" name="椭圆 85"/>
          <p:cNvSpPr/>
          <p:nvPr/>
        </p:nvSpPr>
        <p:spPr>
          <a:xfrm>
            <a:off x="3662899" y="1652811"/>
            <a:ext cx="675075"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1" fmla="*/ 900100 w 1800200"/>
              <a:gd name="connsiteY0-2" fmla="*/ 0 h 1800200"/>
              <a:gd name="connsiteX1-3" fmla="*/ 1800200 w 1800200"/>
              <a:gd name="connsiteY1-4" fmla="*/ 900100 h 1800200"/>
              <a:gd name="connsiteX2-5" fmla="*/ 900100 w 1800200"/>
              <a:gd name="connsiteY2-6" fmla="*/ 1800200 h 1800200"/>
              <a:gd name="connsiteX3-7" fmla="*/ 0 w 1800200"/>
              <a:gd name="connsiteY3-8" fmla="*/ 900100 h 1800200"/>
              <a:gd name="connsiteX4-9" fmla="*/ 991540 w 1800200"/>
              <a:gd name="connsiteY4-10" fmla="*/ 91440 h 1800200"/>
              <a:gd name="connsiteX0-11" fmla="*/ 900100 w 1800200"/>
              <a:gd name="connsiteY0-12" fmla="*/ 0 h 1800200"/>
              <a:gd name="connsiteX1-13" fmla="*/ 1800200 w 1800200"/>
              <a:gd name="connsiteY1-14" fmla="*/ 900100 h 1800200"/>
              <a:gd name="connsiteX2-15" fmla="*/ 900100 w 1800200"/>
              <a:gd name="connsiteY2-16" fmla="*/ 1800200 h 1800200"/>
              <a:gd name="connsiteX3-17" fmla="*/ 0 w 1800200"/>
              <a:gd name="connsiteY3-18" fmla="*/ 900100 h 1800200"/>
              <a:gd name="connsiteX0-19" fmla="*/ 0 w 900100"/>
              <a:gd name="connsiteY0-20" fmla="*/ 0 h 1800200"/>
              <a:gd name="connsiteX1-21" fmla="*/ 900100 w 900100"/>
              <a:gd name="connsiteY1-22" fmla="*/ 900100 h 1800200"/>
              <a:gd name="connsiteX2-23" fmla="*/ 0 w 900100"/>
              <a:gd name="connsiteY2-24" fmla="*/ 1800200 h 1800200"/>
            </a:gdLst>
            <a:ahLst/>
            <a:cxnLst>
              <a:cxn ang="0">
                <a:pos x="connsiteX0-1" y="connsiteY0-2"/>
              </a:cxn>
              <a:cxn ang="0">
                <a:pos x="connsiteX1-3" y="connsiteY1-4"/>
              </a:cxn>
              <a:cxn ang="0">
                <a:pos x="connsiteX2-5" y="connsiteY2-6"/>
              </a:cxn>
            </a:cxnLst>
            <a:rect l="l" t="t" r="r" b="b"/>
            <a:pathLst>
              <a:path w="900100" h="1800200">
                <a:moveTo>
                  <a:pt x="0" y="0"/>
                </a:moveTo>
                <a:cubicBezTo>
                  <a:pt x="497112" y="0"/>
                  <a:pt x="900100" y="402988"/>
                  <a:pt x="900100" y="900100"/>
                </a:cubicBezTo>
                <a:cubicBezTo>
                  <a:pt x="900100" y="1397212"/>
                  <a:pt x="497112" y="1800200"/>
                  <a:pt x="0" y="18002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20" name="椭圆 85"/>
          <p:cNvSpPr/>
          <p:nvPr/>
        </p:nvSpPr>
        <p:spPr>
          <a:xfrm>
            <a:off x="5481101" y="1652811"/>
            <a:ext cx="675075" cy="675075"/>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1" fmla="*/ 900100 w 1800200"/>
              <a:gd name="connsiteY0-2" fmla="*/ 0 h 1800200"/>
              <a:gd name="connsiteX1-3" fmla="*/ 1800200 w 1800200"/>
              <a:gd name="connsiteY1-4" fmla="*/ 900100 h 1800200"/>
              <a:gd name="connsiteX2-5" fmla="*/ 900100 w 1800200"/>
              <a:gd name="connsiteY2-6" fmla="*/ 1800200 h 1800200"/>
              <a:gd name="connsiteX3-7" fmla="*/ 0 w 1800200"/>
              <a:gd name="connsiteY3-8" fmla="*/ 900100 h 1800200"/>
              <a:gd name="connsiteX4-9" fmla="*/ 991540 w 1800200"/>
              <a:gd name="connsiteY4-10" fmla="*/ 91440 h 1800200"/>
              <a:gd name="connsiteX0-11" fmla="*/ 900100 w 1800200"/>
              <a:gd name="connsiteY0-12" fmla="*/ 0 h 1800200"/>
              <a:gd name="connsiteX1-13" fmla="*/ 1800200 w 1800200"/>
              <a:gd name="connsiteY1-14" fmla="*/ 900100 h 1800200"/>
              <a:gd name="connsiteX2-15" fmla="*/ 900100 w 1800200"/>
              <a:gd name="connsiteY2-16" fmla="*/ 1800200 h 1800200"/>
              <a:gd name="connsiteX3-17" fmla="*/ 0 w 1800200"/>
              <a:gd name="connsiteY3-18" fmla="*/ 900100 h 1800200"/>
              <a:gd name="connsiteX0-19" fmla="*/ 0 w 900100"/>
              <a:gd name="connsiteY0-20" fmla="*/ 0 h 1800200"/>
              <a:gd name="connsiteX1-21" fmla="*/ 900100 w 900100"/>
              <a:gd name="connsiteY1-22" fmla="*/ 900100 h 1800200"/>
              <a:gd name="connsiteX2-23" fmla="*/ 0 w 900100"/>
              <a:gd name="connsiteY2-24" fmla="*/ 1800200 h 1800200"/>
              <a:gd name="connsiteX0-25" fmla="*/ 0 w 900100"/>
              <a:gd name="connsiteY0-26" fmla="*/ 0 h 900100"/>
              <a:gd name="connsiteX1-27" fmla="*/ 900100 w 900100"/>
              <a:gd name="connsiteY1-28" fmla="*/ 900100 h 900100"/>
            </a:gdLst>
            <a:ahLst/>
            <a:cxnLst>
              <a:cxn ang="0">
                <a:pos x="connsiteX0-1" y="connsiteY0-2"/>
              </a:cxn>
              <a:cxn ang="0">
                <a:pos x="connsiteX1-3" y="connsiteY1-4"/>
              </a:cxn>
            </a:cxnLst>
            <a:rect l="l" t="t" r="r" b="b"/>
            <a:pathLst>
              <a:path w="900100" h="900100">
                <a:moveTo>
                  <a:pt x="0" y="0"/>
                </a:moveTo>
                <a:cubicBezTo>
                  <a:pt x="497112" y="0"/>
                  <a:pt x="900100" y="402988"/>
                  <a:pt x="90010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21" name="椭圆 85"/>
          <p:cNvSpPr/>
          <p:nvPr/>
        </p:nvSpPr>
        <p:spPr>
          <a:xfrm>
            <a:off x="7299303" y="1652498"/>
            <a:ext cx="312959" cy="7629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1" fmla="*/ 900100 w 1800200"/>
              <a:gd name="connsiteY0-2" fmla="*/ 0 h 1800200"/>
              <a:gd name="connsiteX1-3" fmla="*/ 1800200 w 1800200"/>
              <a:gd name="connsiteY1-4" fmla="*/ 900100 h 1800200"/>
              <a:gd name="connsiteX2-5" fmla="*/ 900100 w 1800200"/>
              <a:gd name="connsiteY2-6" fmla="*/ 1800200 h 1800200"/>
              <a:gd name="connsiteX3-7" fmla="*/ 0 w 1800200"/>
              <a:gd name="connsiteY3-8" fmla="*/ 900100 h 1800200"/>
              <a:gd name="connsiteX4-9" fmla="*/ 991540 w 1800200"/>
              <a:gd name="connsiteY4-10" fmla="*/ 91440 h 1800200"/>
              <a:gd name="connsiteX0-11" fmla="*/ 900100 w 1800200"/>
              <a:gd name="connsiteY0-12" fmla="*/ 0 h 1800200"/>
              <a:gd name="connsiteX1-13" fmla="*/ 1800200 w 1800200"/>
              <a:gd name="connsiteY1-14" fmla="*/ 900100 h 1800200"/>
              <a:gd name="connsiteX2-15" fmla="*/ 900100 w 1800200"/>
              <a:gd name="connsiteY2-16" fmla="*/ 1800200 h 1800200"/>
              <a:gd name="connsiteX3-17" fmla="*/ 0 w 1800200"/>
              <a:gd name="connsiteY3-18" fmla="*/ 900100 h 1800200"/>
              <a:gd name="connsiteX0-19" fmla="*/ 0 w 900100"/>
              <a:gd name="connsiteY0-20" fmla="*/ 0 h 1800200"/>
              <a:gd name="connsiteX1-21" fmla="*/ 900100 w 900100"/>
              <a:gd name="connsiteY1-22" fmla="*/ 900100 h 1800200"/>
              <a:gd name="connsiteX2-23" fmla="*/ 0 w 900100"/>
              <a:gd name="connsiteY2-24" fmla="*/ 1800200 h 1800200"/>
              <a:gd name="connsiteX0-25" fmla="*/ 0 w 900100"/>
              <a:gd name="connsiteY0-26" fmla="*/ 0 h 900100"/>
              <a:gd name="connsiteX1-27" fmla="*/ 900100 w 900100"/>
              <a:gd name="connsiteY1-28" fmla="*/ 900100 h 900100"/>
              <a:gd name="connsiteX0-29" fmla="*/ 0 w 900100"/>
              <a:gd name="connsiteY0-30" fmla="*/ 0 h 900100"/>
              <a:gd name="connsiteX1-31" fmla="*/ 417278 w 900100"/>
              <a:gd name="connsiteY1-32" fmla="*/ 101302 h 900100"/>
              <a:gd name="connsiteX2-33" fmla="*/ 900100 w 900100"/>
              <a:gd name="connsiteY2-34" fmla="*/ 900100 h 900100"/>
              <a:gd name="connsiteX0-35" fmla="*/ 0 w 900100"/>
              <a:gd name="connsiteY0-36" fmla="*/ 0 h 900100"/>
              <a:gd name="connsiteX1-37" fmla="*/ 417278 w 900100"/>
              <a:gd name="connsiteY1-38" fmla="*/ 101302 h 900100"/>
              <a:gd name="connsiteX2-39" fmla="*/ 900100 w 900100"/>
              <a:gd name="connsiteY2-40" fmla="*/ 900100 h 900100"/>
              <a:gd name="connsiteX0-41" fmla="*/ 0 w 900100"/>
              <a:gd name="connsiteY0-42" fmla="*/ 0 h 900100"/>
              <a:gd name="connsiteX1-43" fmla="*/ 417278 w 900100"/>
              <a:gd name="connsiteY1-44" fmla="*/ 101302 h 900100"/>
              <a:gd name="connsiteX2-45" fmla="*/ 900100 w 900100"/>
              <a:gd name="connsiteY2-46" fmla="*/ 900100 h 900100"/>
              <a:gd name="connsiteX0-47" fmla="*/ 0 w 900100"/>
              <a:gd name="connsiteY0-48" fmla="*/ 330 h 900430"/>
              <a:gd name="connsiteX1-49" fmla="*/ 417278 w 900100"/>
              <a:gd name="connsiteY1-50" fmla="*/ 101632 h 900430"/>
              <a:gd name="connsiteX2-51" fmla="*/ 900100 w 900100"/>
              <a:gd name="connsiteY2-52" fmla="*/ 900430 h 900430"/>
              <a:gd name="connsiteX0-53" fmla="*/ 0 w 417278"/>
              <a:gd name="connsiteY0-54" fmla="*/ 330 h 101632"/>
              <a:gd name="connsiteX1-55" fmla="*/ 417278 w 417278"/>
              <a:gd name="connsiteY1-56" fmla="*/ 101632 h 101632"/>
              <a:gd name="connsiteX0-57" fmla="*/ 0 w 417278"/>
              <a:gd name="connsiteY0-58" fmla="*/ 418 h 101720"/>
              <a:gd name="connsiteX1-59" fmla="*/ 417278 w 417278"/>
              <a:gd name="connsiteY1-60" fmla="*/ 101720 h 101720"/>
            </a:gdLst>
            <a:ahLst/>
            <a:cxnLst>
              <a:cxn ang="0">
                <a:pos x="connsiteX0-1" y="connsiteY0-2"/>
              </a:cxn>
              <a:cxn ang="0">
                <a:pos x="connsiteX1-3" y="connsiteY1-4"/>
              </a:cxn>
            </a:cxnLst>
            <a:rect l="l" t="t" r="r" b="b"/>
            <a:pathLst>
              <a:path w="417278" h="101720">
                <a:moveTo>
                  <a:pt x="0" y="418"/>
                </a:moveTo>
                <a:cubicBezTo>
                  <a:pt x="158143" y="-3915"/>
                  <a:pt x="282947" y="25091"/>
                  <a:pt x="417278" y="10172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22" name="TextBox 90"/>
          <p:cNvSpPr txBox="1"/>
          <p:nvPr/>
        </p:nvSpPr>
        <p:spPr>
          <a:xfrm>
            <a:off x="903582" y="3271057"/>
            <a:ext cx="1723549" cy="1131079"/>
          </a:xfrm>
          <a:prstGeom prst="rect">
            <a:avLst/>
          </a:prstGeom>
          <a:noFill/>
        </p:spPr>
        <p:txBody>
          <a:bodyPr wrap="none" rtlCol="0">
            <a:spAutoFit/>
          </a:bodyPr>
          <a:lstStyle/>
          <a:p>
            <a:pPr algn="ctr"/>
            <a:r>
              <a:rPr lang="zh-CN" altLang="en-US" sz="1500">
                <a:solidFill>
                  <a:schemeClr val="bg1"/>
                </a:solidFill>
                <a:cs typeface="+mn-ea"/>
                <a:sym typeface="+mn-lt"/>
              </a:rPr>
              <a:t>单击添加标题</a:t>
            </a:r>
            <a:endParaRPr lang="en-US" altLang="zh-CN" sz="1500">
              <a:solidFill>
                <a:schemeClr val="bg1"/>
              </a:solidFill>
              <a:cs typeface="+mn-ea"/>
              <a:sym typeface="+mn-lt"/>
            </a:endParaRPr>
          </a:p>
          <a:p>
            <a:pPr algn="ctr"/>
            <a:endParaRPr lang="en-US" altLang="zh-CN" sz="450">
              <a:solidFill>
                <a:schemeClr val="bg1"/>
              </a:solidFill>
              <a:cs typeface="+mn-ea"/>
              <a:sym typeface="+mn-lt"/>
            </a:endParaRPr>
          </a:p>
          <a:p>
            <a:pPr algn="ctr"/>
            <a:r>
              <a:rPr lang="zh-CN" altLang="en-US" sz="1200">
                <a:solidFill>
                  <a:schemeClr val="bg1"/>
                </a:solidFill>
                <a:cs typeface="+mn-ea"/>
                <a:sym typeface="+mn-lt"/>
              </a:rPr>
              <a:t>单击添加文本单击添加</a:t>
            </a:r>
            <a:endParaRPr lang="en-US" altLang="zh-CN" sz="1200">
              <a:solidFill>
                <a:schemeClr val="bg1"/>
              </a:solidFill>
              <a:cs typeface="+mn-ea"/>
              <a:sym typeface="+mn-lt"/>
            </a:endParaRPr>
          </a:p>
          <a:p>
            <a:pPr algn="ctr"/>
            <a:r>
              <a:rPr lang="zh-CN" altLang="en-US" sz="1200">
                <a:solidFill>
                  <a:schemeClr val="bg1"/>
                </a:solidFill>
                <a:cs typeface="+mn-ea"/>
                <a:sym typeface="+mn-lt"/>
              </a:rPr>
              <a:t>文本单击添加文本单击</a:t>
            </a:r>
            <a:endParaRPr lang="en-US" altLang="zh-CN" sz="1200">
              <a:solidFill>
                <a:schemeClr val="bg1"/>
              </a:solidFill>
              <a:cs typeface="+mn-ea"/>
              <a:sym typeface="+mn-lt"/>
            </a:endParaRPr>
          </a:p>
          <a:p>
            <a:pPr algn="ctr"/>
            <a:r>
              <a:rPr lang="zh-CN" altLang="en-US" sz="1200">
                <a:solidFill>
                  <a:schemeClr val="bg1"/>
                </a:solidFill>
                <a:cs typeface="+mn-ea"/>
                <a:sym typeface="+mn-lt"/>
              </a:rPr>
              <a:t>添加文本单击添加文本</a:t>
            </a:r>
            <a:endParaRPr lang="en-US" altLang="zh-CN" sz="1200">
              <a:solidFill>
                <a:schemeClr val="bg1"/>
              </a:solidFill>
              <a:cs typeface="+mn-ea"/>
              <a:sym typeface="+mn-lt"/>
            </a:endParaRPr>
          </a:p>
          <a:p>
            <a:pPr algn="ctr"/>
            <a:r>
              <a:rPr lang="zh-CN" altLang="en-US" sz="1200">
                <a:solidFill>
                  <a:schemeClr val="bg1"/>
                </a:solidFill>
                <a:cs typeface="+mn-ea"/>
                <a:sym typeface="+mn-lt"/>
              </a:rPr>
              <a:t>单击添加文本</a:t>
            </a:r>
            <a:endParaRPr lang="zh-CN" altLang="en-US" sz="1200">
              <a:solidFill>
                <a:schemeClr val="bg1"/>
              </a:solidFill>
              <a:cs typeface="+mn-ea"/>
              <a:sym typeface="+mn-lt"/>
            </a:endParaRPr>
          </a:p>
        </p:txBody>
      </p:sp>
      <p:sp>
        <p:nvSpPr>
          <p:cNvPr id="23" name="TextBox 92"/>
          <p:cNvSpPr txBox="1"/>
          <p:nvPr/>
        </p:nvSpPr>
        <p:spPr>
          <a:xfrm>
            <a:off x="2801125" y="3271056"/>
            <a:ext cx="1723549" cy="946413"/>
          </a:xfrm>
          <a:prstGeom prst="rect">
            <a:avLst/>
          </a:prstGeom>
          <a:noFill/>
        </p:spPr>
        <p:txBody>
          <a:bodyPr wrap="none" rtlCol="0">
            <a:spAutoFit/>
          </a:bodyPr>
          <a:lstStyle/>
          <a:p>
            <a:pPr algn="ctr"/>
            <a:r>
              <a:rPr lang="zh-CN" altLang="en-US" sz="1500">
                <a:solidFill>
                  <a:schemeClr val="bg1"/>
                </a:solidFill>
                <a:cs typeface="+mn-ea"/>
                <a:sym typeface="+mn-lt"/>
              </a:rPr>
              <a:t>单击添加标题</a:t>
            </a:r>
            <a:endParaRPr lang="en-US" altLang="zh-CN" sz="1500">
              <a:solidFill>
                <a:schemeClr val="bg1"/>
              </a:solidFill>
              <a:cs typeface="+mn-ea"/>
              <a:sym typeface="+mn-lt"/>
            </a:endParaRPr>
          </a:p>
          <a:p>
            <a:pPr algn="ctr"/>
            <a:endParaRPr lang="en-US" altLang="zh-CN" sz="450">
              <a:solidFill>
                <a:schemeClr val="bg1"/>
              </a:solidFill>
              <a:cs typeface="+mn-ea"/>
              <a:sym typeface="+mn-lt"/>
            </a:endParaRPr>
          </a:p>
          <a:p>
            <a:pPr algn="ctr"/>
            <a:r>
              <a:rPr lang="zh-CN" altLang="en-US" sz="1200">
                <a:solidFill>
                  <a:schemeClr val="bg1"/>
                </a:solidFill>
                <a:cs typeface="+mn-ea"/>
                <a:sym typeface="+mn-lt"/>
              </a:rPr>
              <a:t>单击添加文本单击添加</a:t>
            </a:r>
            <a:endParaRPr lang="en-US" altLang="zh-CN" sz="1200">
              <a:solidFill>
                <a:schemeClr val="bg1"/>
              </a:solidFill>
              <a:cs typeface="+mn-ea"/>
              <a:sym typeface="+mn-lt"/>
            </a:endParaRPr>
          </a:p>
          <a:p>
            <a:pPr algn="ctr"/>
            <a:r>
              <a:rPr lang="zh-CN" altLang="en-US" sz="1200">
                <a:solidFill>
                  <a:schemeClr val="bg1"/>
                </a:solidFill>
                <a:cs typeface="+mn-ea"/>
                <a:sym typeface="+mn-lt"/>
              </a:rPr>
              <a:t>文本单击添加文本单击</a:t>
            </a:r>
            <a:endParaRPr lang="en-US" altLang="zh-CN" sz="1200">
              <a:solidFill>
                <a:schemeClr val="bg1"/>
              </a:solidFill>
              <a:cs typeface="+mn-ea"/>
              <a:sym typeface="+mn-lt"/>
            </a:endParaRPr>
          </a:p>
          <a:p>
            <a:pPr algn="ctr"/>
            <a:r>
              <a:rPr lang="zh-CN" altLang="en-US" sz="1200">
                <a:solidFill>
                  <a:schemeClr val="bg1"/>
                </a:solidFill>
                <a:cs typeface="+mn-ea"/>
                <a:sym typeface="+mn-lt"/>
              </a:rPr>
              <a:t>添加文本单击添加文本</a:t>
            </a:r>
            <a:endParaRPr lang="zh-CN" altLang="en-US" sz="1200">
              <a:solidFill>
                <a:schemeClr val="bg1"/>
              </a:solidFill>
              <a:cs typeface="+mn-ea"/>
              <a:sym typeface="+mn-lt"/>
            </a:endParaRPr>
          </a:p>
        </p:txBody>
      </p:sp>
      <p:sp>
        <p:nvSpPr>
          <p:cNvPr id="24" name="TextBox 93"/>
          <p:cNvSpPr txBox="1"/>
          <p:nvPr/>
        </p:nvSpPr>
        <p:spPr>
          <a:xfrm>
            <a:off x="4619327" y="3271057"/>
            <a:ext cx="1723549" cy="1131079"/>
          </a:xfrm>
          <a:prstGeom prst="rect">
            <a:avLst/>
          </a:prstGeom>
          <a:noFill/>
        </p:spPr>
        <p:txBody>
          <a:bodyPr wrap="none" rtlCol="0">
            <a:spAutoFit/>
          </a:bodyPr>
          <a:lstStyle/>
          <a:p>
            <a:pPr algn="ctr"/>
            <a:r>
              <a:rPr lang="zh-CN" altLang="en-US" sz="1500">
                <a:solidFill>
                  <a:schemeClr val="bg1"/>
                </a:solidFill>
                <a:cs typeface="+mn-ea"/>
                <a:sym typeface="+mn-lt"/>
              </a:rPr>
              <a:t>单击添加标题</a:t>
            </a:r>
            <a:endParaRPr lang="en-US" altLang="zh-CN" sz="1500">
              <a:solidFill>
                <a:schemeClr val="bg1"/>
              </a:solidFill>
              <a:cs typeface="+mn-ea"/>
              <a:sym typeface="+mn-lt"/>
            </a:endParaRPr>
          </a:p>
          <a:p>
            <a:pPr algn="ctr"/>
            <a:endParaRPr lang="en-US" altLang="zh-CN" sz="450">
              <a:solidFill>
                <a:schemeClr val="bg1"/>
              </a:solidFill>
              <a:cs typeface="+mn-ea"/>
              <a:sym typeface="+mn-lt"/>
            </a:endParaRPr>
          </a:p>
          <a:p>
            <a:pPr algn="ctr"/>
            <a:r>
              <a:rPr lang="zh-CN" altLang="en-US" sz="1200">
                <a:solidFill>
                  <a:schemeClr val="bg1"/>
                </a:solidFill>
                <a:cs typeface="+mn-ea"/>
                <a:sym typeface="+mn-lt"/>
              </a:rPr>
              <a:t>单击添加文本单击添加</a:t>
            </a:r>
            <a:endParaRPr lang="en-US" altLang="zh-CN" sz="1200">
              <a:solidFill>
                <a:schemeClr val="bg1"/>
              </a:solidFill>
              <a:cs typeface="+mn-ea"/>
              <a:sym typeface="+mn-lt"/>
            </a:endParaRPr>
          </a:p>
          <a:p>
            <a:pPr algn="ctr"/>
            <a:r>
              <a:rPr lang="zh-CN" altLang="en-US" sz="1200">
                <a:solidFill>
                  <a:schemeClr val="bg1"/>
                </a:solidFill>
                <a:cs typeface="+mn-ea"/>
                <a:sym typeface="+mn-lt"/>
              </a:rPr>
              <a:t>文本单击添加文本单击</a:t>
            </a:r>
            <a:endParaRPr lang="en-US" altLang="zh-CN" sz="1200">
              <a:solidFill>
                <a:schemeClr val="bg1"/>
              </a:solidFill>
              <a:cs typeface="+mn-ea"/>
              <a:sym typeface="+mn-lt"/>
            </a:endParaRPr>
          </a:p>
          <a:p>
            <a:pPr algn="ctr"/>
            <a:r>
              <a:rPr lang="zh-CN" altLang="en-US" sz="1200">
                <a:solidFill>
                  <a:schemeClr val="bg1"/>
                </a:solidFill>
                <a:cs typeface="+mn-ea"/>
                <a:sym typeface="+mn-lt"/>
              </a:rPr>
              <a:t>添加文本单击添加文本</a:t>
            </a:r>
            <a:endParaRPr lang="en-US" altLang="zh-CN" sz="1200">
              <a:solidFill>
                <a:schemeClr val="bg1"/>
              </a:solidFill>
              <a:cs typeface="+mn-ea"/>
              <a:sym typeface="+mn-lt"/>
            </a:endParaRPr>
          </a:p>
          <a:p>
            <a:pPr algn="ctr"/>
            <a:r>
              <a:rPr lang="zh-CN" altLang="en-US" sz="1200">
                <a:solidFill>
                  <a:schemeClr val="bg1"/>
                </a:solidFill>
                <a:cs typeface="+mn-ea"/>
                <a:sym typeface="+mn-lt"/>
              </a:rPr>
              <a:t>单击添加文本</a:t>
            </a:r>
            <a:endParaRPr lang="zh-CN" altLang="en-US" sz="1200">
              <a:solidFill>
                <a:schemeClr val="bg1"/>
              </a:solidFill>
              <a:cs typeface="+mn-ea"/>
              <a:sym typeface="+mn-lt"/>
            </a:endParaRPr>
          </a:p>
        </p:txBody>
      </p:sp>
      <p:sp>
        <p:nvSpPr>
          <p:cNvPr id="25" name="TextBox 94"/>
          <p:cNvSpPr txBox="1"/>
          <p:nvPr/>
        </p:nvSpPr>
        <p:spPr>
          <a:xfrm>
            <a:off x="6437529" y="3271056"/>
            <a:ext cx="1723549" cy="946413"/>
          </a:xfrm>
          <a:prstGeom prst="rect">
            <a:avLst/>
          </a:prstGeom>
          <a:noFill/>
        </p:spPr>
        <p:txBody>
          <a:bodyPr wrap="none" rtlCol="0">
            <a:spAutoFit/>
          </a:bodyPr>
          <a:lstStyle/>
          <a:p>
            <a:pPr algn="ctr"/>
            <a:r>
              <a:rPr lang="zh-CN" altLang="en-US" sz="1500">
                <a:solidFill>
                  <a:schemeClr val="bg1"/>
                </a:solidFill>
                <a:cs typeface="+mn-ea"/>
                <a:sym typeface="+mn-lt"/>
              </a:rPr>
              <a:t>单击添加标题</a:t>
            </a:r>
            <a:endParaRPr lang="en-US" altLang="zh-CN" sz="1500">
              <a:solidFill>
                <a:schemeClr val="bg1"/>
              </a:solidFill>
              <a:cs typeface="+mn-ea"/>
              <a:sym typeface="+mn-lt"/>
            </a:endParaRPr>
          </a:p>
          <a:p>
            <a:pPr algn="ctr"/>
            <a:endParaRPr lang="en-US" altLang="zh-CN" sz="450">
              <a:solidFill>
                <a:schemeClr val="bg1"/>
              </a:solidFill>
              <a:cs typeface="+mn-ea"/>
              <a:sym typeface="+mn-lt"/>
            </a:endParaRPr>
          </a:p>
          <a:p>
            <a:pPr algn="ctr"/>
            <a:r>
              <a:rPr lang="zh-CN" altLang="en-US" sz="1200">
                <a:solidFill>
                  <a:schemeClr val="bg1"/>
                </a:solidFill>
                <a:cs typeface="+mn-ea"/>
                <a:sym typeface="+mn-lt"/>
              </a:rPr>
              <a:t>单击添加文本单击添加</a:t>
            </a:r>
            <a:endParaRPr lang="en-US" altLang="zh-CN" sz="1200">
              <a:solidFill>
                <a:schemeClr val="bg1"/>
              </a:solidFill>
              <a:cs typeface="+mn-ea"/>
              <a:sym typeface="+mn-lt"/>
            </a:endParaRPr>
          </a:p>
          <a:p>
            <a:pPr algn="ctr"/>
            <a:r>
              <a:rPr lang="zh-CN" altLang="en-US" sz="1200">
                <a:solidFill>
                  <a:schemeClr val="bg1"/>
                </a:solidFill>
                <a:cs typeface="+mn-ea"/>
                <a:sym typeface="+mn-lt"/>
              </a:rPr>
              <a:t>文本单击添加文本单击</a:t>
            </a:r>
            <a:endParaRPr lang="en-US" altLang="zh-CN" sz="1200">
              <a:solidFill>
                <a:schemeClr val="bg1"/>
              </a:solidFill>
              <a:cs typeface="+mn-ea"/>
              <a:sym typeface="+mn-lt"/>
            </a:endParaRPr>
          </a:p>
          <a:p>
            <a:pPr algn="ctr"/>
            <a:r>
              <a:rPr lang="zh-CN" altLang="en-US" sz="1200">
                <a:solidFill>
                  <a:schemeClr val="bg1"/>
                </a:solidFill>
                <a:cs typeface="+mn-ea"/>
                <a:sym typeface="+mn-lt"/>
              </a:rPr>
              <a:t>添加文本单击添加文本</a:t>
            </a:r>
            <a:endParaRPr lang="zh-CN" altLang="en-US" sz="1200">
              <a:solidFill>
                <a:schemeClr val="bg1"/>
              </a:solidFill>
              <a:cs typeface="+mn-ea"/>
              <a:sym typeface="+mn-lt"/>
            </a:endParaRPr>
          </a:p>
        </p:txBody>
      </p:sp>
      <p:sp>
        <p:nvSpPr>
          <p:cNvPr id="26" name="矩形 25"/>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27" name="组合 26"/>
          <p:cNvGrpSpPr/>
          <p:nvPr/>
        </p:nvGrpSpPr>
        <p:grpSpPr>
          <a:xfrm>
            <a:off x="140756" y="267494"/>
            <a:ext cx="797591" cy="504056"/>
            <a:chOff x="140756" y="267494"/>
            <a:chExt cx="797591" cy="504056"/>
          </a:xfrm>
        </p:grpSpPr>
        <p:sp>
          <p:nvSpPr>
            <p:cNvPr id="28" name="泪滴形 27"/>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9" name="矩形 28"/>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3</a:t>
              </a:r>
              <a:endParaRPr lang="zh-CN" altLang="en-US" sz="16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500"/>
                                        <p:tgtEl>
                                          <p:spTgt spid="26"/>
                                        </p:tgtEl>
                                      </p:cBhvr>
                                    </p:animEffect>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heel(1)">
                                      <p:cBhvr>
                                        <p:cTn id="17" dur="1000"/>
                                        <p:tgtEl>
                                          <p:spTgt spid="14"/>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heel(1)">
                                      <p:cBhvr>
                                        <p:cTn id="20" dur="1000"/>
                                        <p:tgtEl>
                                          <p:spTgt spid="18"/>
                                        </p:tgtEl>
                                      </p:cBhvr>
                                    </p:animEffect>
                                  </p:childTnLst>
                                </p:cTn>
                              </p:par>
                              <p:par>
                                <p:cTn id="21" presetID="47" presetClass="entr" presetSubtype="0" fill="hold" grpId="0" nodeType="withEffect">
                                  <p:stCondLst>
                                    <p:cond delay="100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anim calcmode="lin" valueType="num">
                                      <p:cBhvr>
                                        <p:cTn id="24" dur="500" fill="hold"/>
                                        <p:tgtEl>
                                          <p:spTgt spid="22"/>
                                        </p:tgtEl>
                                        <p:attrNameLst>
                                          <p:attrName>ppt_x</p:attrName>
                                        </p:attrNameLst>
                                      </p:cBhvr>
                                      <p:tavLst>
                                        <p:tav tm="0">
                                          <p:val>
                                            <p:strVal val="#ppt_x"/>
                                          </p:val>
                                        </p:tav>
                                        <p:tav tm="100000">
                                          <p:val>
                                            <p:strVal val="#ppt_x"/>
                                          </p:val>
                                        </p:tav>
                                      </p:tavLst>
                                    </p:anim>
                                    <p:anim calcmode="lin" valueType="num">
                                      <p:cBhvr>
                                        <p:cTn id="25" dur="500" fill="hold"/>
                                        <p:tgtEl>
                                          <p:spTgt spid="22"/>
                                        </p:tgtEl>
                                        <p:attrNameLst>
                                          <p:attrName>ppt_y</p:attrName>
                                        </p:attrNameLst>
                                      </p:cBhvr>
                                      <p:tavLst>
                                        <p:tav tm="0">
                                          <p:val>
                                            <p:strVal val="#ppt_y-.1"/>
                                          </p:val>
                                        </p:tav>
                                        <p:tav tm="100000">
                                          <p:val>
                                            <p:strVal val="#ppt_y"/>
                                          </p:val>
                                        </p:tav>
                                      </p:tavLst>
                                    </p:anim>
                                  </p:childTnLst>
                                </p:cTn>
                              </p:par>
                              <p:par>
                                <p:cTn id="26" presetID="21" presetClass="entr" presetSubtype="1"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Effect transition="in" filter="wheel(1)">
                                      <p:cBhvr>
                                        <p:cTn id="28" dur="1000"/>
                                        <p:tgtEl>
                                          <p:spTgt spid="15"/>
                                        </p:tgtEl>
                                      </p:cBhvr>
                                    </p:animEffect>
                                  </p:childTnLst>
                                </p:cTn>
                              </p:par>
                              <p:par>
                                <p:cTn id="29" presetID="21" presetClass="entr" presetSubtype="1"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Effect transition="in" filter="wheel(1)">
                                      <p:cBhvr>
                                        <p:cTn id="31" dur="1000"/>
                                        <p:tgtEl>
                                          <p:spTgt spid="19"/>
                                        </p:tgtEl>
                                      </p:cBhvr>
                                    </p:animEffect>
                                  </p:childTnLst>
                                </p:cTn>
                              </p:par>
                              <p:par>
                                <p:cTn id="32" presetID="47" presetClass="entr" presetSubtype="0" fill="hold" grpId="0" nodeType="withEffect">
                                  <p:stCondLst>
                                    <p:cond delay="150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anim calcmode="lin" valueType="num">
                                      <p:cBhvr>
                                        <p:cTn id="35" dur="500" fill="hold"/>
                                        <p:tgtEl>
                                          <p:spTgt spid="23"/>
                                        </p:tgtEl>
                                        <p:attrNameLst>
                                          <p:attrName>ppt_x</p:attrName>
                                        </p:attrNameLst>
                                      </p:cBhvr>
                                      <p:tavLst>
                                        <p:tav tm="0">
                                          <p:val>
                                            <p:strVal val="#ppt_x"/>
                                          </p:val>
                                        </p:tav>
                                        <p:tav tm="100000">
                                          <p:val>
                                            <p:strVal val="#ppt_x"/>
                                          </p:val>
                                        </p:tav>
                                      </p:tavLst>
                                    </p:anim>
                                    <p:anim calcmode="lin" valueType="num">
                                      <p:cBhvr>
                                        <p:cTn id="36" dur="500" fill="hold"/>
                                        <p:tgtEl>
                                          <p:spTgt spid="23"/>
                                        </p:tgtEl>
                                        <p:attrNameLst>
                                          <p:attrName>ppt_y</p:attrName>
                                        </p:attrNameLst>
                                      </p:cBhvr>
                                      <p:tavLst>
                                        <p:tav tm="0">
                                          <p:val>
                                            <p:strVal val="#ppt_y-.1"/>
                                          </p:val>
                                        </p:tav>
                                        <p:tav tm="100000">
                                          <p:val>
                                            <p:strVal val="#ppt_y"/>
                                          </p:val>
                                        </p:tav>
                                      </p:tavLst>
                                    </p:anim>
                                  </p:childTnLst>
                                </p:cTn>
                              </p:par>
                              <p:par>
                                <p:cTn id="37" presetID="21" presetClass="entr" presetSubtype="1" fill="hold" grpId="0" nodeType="withEffect">
                                  <p:stCondLst>
                                    <p:cond delay="1000"/>
                                  </p:stCondLst>
                                  <p:childTnLst>
                                    <p:set>
                                      <p:cBhvr>
                                        <p:cTn id="38" dur="1" fill="hold">
                                          <p:stCondLst>
                                            <p:cond delay="0"/>
                                          </p:stCondLst>
                                        </p:cTn>
                                        <p:tgtEl>
                                          <p:spTgt spid="16"/>
                                        </p:tgtEl>
                                        <p:attrNameLst>
                                          <p:attrName>style.visibility</p:attrName>
                                        </p:attrNameLst>
                                      </p:cBhvr>
                                      <p:to>
                                        <p:strVal val="visible"/>
                                      </p:to>
                                    </p:set>
                                    <p:animEffect transition="in" filter="wheel(1)">
                                      <p:cBhvr>
                                        <p:cTn id="39" dur="1000"/>
                                        <p:tgtEl>
                                          <p:spTgt spid="16"/>
                                        </p:tgtEl>
                                      </p:cBhvr>
                                    </p:animEffect>
                                  </p:childTnLst>
                                </p:cTn>
                              </p:par>
                              <p:par>
                                <p:cTn id="40" presetID="21" presetClass="entr" presetSubtype="1" fill="hold" grpId="0" nodeType="withEffect">
                                  <p:stCondLst>
                                    <p:cond delay="1000"/>
                                  </p:stCondLst>
                                  <p:childTnLst>
                                    <p:set>
                                      <p:cBhvr>
                                        <p:cTn id="41" dur="1" fill="hold">
                                          <p:stCondLst>
                                            <p:cond delay="0"/>
                                          </p:stCondLst>
                                        </p:cTn>
                                        <p:tgtEl>
                                          <p:spTgt spid="20"/>
                                        </p:tgtEl>
                                        <p:attrNameLst>
                                          <p:attrName>style.visibility</p:attrName>
                                        </p:attrNameLst>
                                      </p:cBhvr>
                                      <p:to>
                                        <p:strVal val="visible"/>
                                      </p:to>
                                    </p:set>
                                    <p:animEffect transition="in" filter="wheel(1)">
                                      <p:cBhvr>
                                        <p:cTn id="42" dur="1000"/>
                                        <p:tgtEl>
                                          <p:spTgt spid="20"/>
                                        </p:tgtEl>
                                      </p:cBhvr>
                                    </p:animEffect>
                                  </p:childTnLst>
                                </p:cTn>
                              </p:par>
                              <p:par>
                                <p:cTn id="43" presetID="47" presetClass="entr" presetSubtype="0" fill="hold" grpId="0" nodeType="withEffect">
                                  <p:stCondLst>
                                    <p:cond delay="20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anim calcmode="lin" valueType="num">
                                      <p:cBhvr>
                                        <p:cTn id="46" dur="500" fill="hold"/>
                                        <p:tgtEl>
                                          <p:spTgt spid="24"/>
                                        </p:tgtEl>
                                        <p:attrNameLst>
                                          <p:attrName>ppt_x</p:attrName>
                                        </p:attrNameLst>
                                      </p:cBhvr>
                                      <p:tavLst>
                                        <p:tav tm="0">
                                          <p:val>
                                            <p:strVal val="#ppt_x"/>
                                          </p:val>
                                        </p:tav>
                                        <p:tav tm="100000">
                                          <p:val>
                                            <p:strVal val="#ppt_x"/>
                                          </p:val>
                                        </p:tav>
                                      </p:tavLst>
                                    </p:anim>
                                    <p:anim calcmode="lin" valueType="num">
                                      <p:cBhvr>
                                        <p:cTn id="47" dur="500" fill="hold"/>
                                        <p:tgtEl>
                                          <p:spTgt spid="24"/>
                                        </p:tgtEl>
                                        <p:attrNameLst>
                                          <p:attrName>ppt_y</p:attrName>
                                        </p:attrNameLst>
                                      </p:cBhvr>
                                      <p:tavLst>
                                        <p:tav tm="0">
                                          <p:val>
                                            <p:strVal val="#ppt_y-.1"/>
                                          </p:val>
                                        </p:tav>
                                        <p:tav tm="100000">
                                          <p:val>
                                            <p:strVal val="#ppt_y"/>
                                          </p:val>
                                        </p:tav>
                                      </p:tavLst>
                                    </p:anim>
                                  </p:childTnLst>
                                </p:cTn>
                              </p:par>
                              <p:par>
                                <p:cTn id="48" presetID="21" presetClass="entr" presetSubtype="1" fill="hold" grpId="0" nodeType="withEffect">
                                  <p:stCondLst>
                                    <p:cond delay="1500"/>
                                  </p:stCondLst>
                                  <p:childTnLst>
                                    <p:set>
                                      <p:cBhvr>
                                        <p:cTn id="49" dur="1" fill="hold">
                                          <p:stCondLst>
                                            <p:cond delay="0"/>
                                          </p:stCondLst>
                                        </p:cTn>
                                        <p:tgtEl>
                                          <p:spTgt spid="17"/>
                                        </p:tgtEl>
                                        <p:attrNameLst>
                                          <p:attrName>style.visibility</p:attrName>
                                        </p:attrNameLst>
                                      </p:cBhvr>
                                      <p:to>
                                        <p:strVal val="visible"/>
                                      </p:to>
                                    </p:set>
                                    <p:animEffect transition="in" filter="wheel(1)">
                                      <p:cBhvr>
                                        <p:cTn id="50" dur="1000"/>
                                        <p:tgtEl>
                                          <p:spTgt spid="17"/>
                                        </p:tgtEl>
                                      </p:cBhvr>
                                    </p:animEffect>
                                  </p:childTnLst>
                                </p:cTn>
                              </p:par>
                              <p:par>
                                <p:cTn id="51" presetID="21" presetClass="entr" presetSubtype="1" fill="hold" grpId="0" nodeType="withEffect">
                                  <p:stCondLst>
                                    <p:cond delay="1500"/>
                                  </p:stCondLst>
                                  <p:childTnLst>
                                    <p:set>
                                      <p:cBhvr>
                                        <p:cTn id="52" dur="1" fill="hold">
                                          <p:stCondLst>
                                            <p:cond delay="0"/>
                                          </p:stCondLst>
                                        </p:cTn>
                                        <p:tgtEl>
                                          <p:spTgt spid="21"/>
                                        </p:tgtEl>
                                        <p:attrNameLst>
                                          <p:attrName>style.visibility</p:attrName>
                                        </p:attrNameLst>
                                      </p:cBhvr>
                                      <p:to>
                                        <p:strVal val="visible"/>
                                      </p:to>
                                    </p:set>
                                    <p:animEffect transition="in" filter="wheel(1)">
                                      <p:cBhvr>
                                        <p:cTn id="53" dur="1000"/>
                                        <p:tgtEl>
                                          <p:spTgt spid="21"/>
                                        </p:tgtEl>
                                      </p:cBhvr>
                                    </p:animEffect>
                                  </p:childTnLst>
                                </p:cTn>
                              </p:par>
                              <p:par>
                                <p:cTn id="54" presetID="47" presetClass="entr" presetSubtype="0" fill="hold" grpId="0" nodeType="withEffect">
                                  <p:stCondLst>
                                    <p:cond delay="250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anim calcmode="lin" valueType="num">
                                      <p:cBhvr>
                                        <p:cTn id="57" dur="500" fill="hold"/>
                                        <p:tgtEl>
                                          <p:spTgt spid="25"/>
                                        </p:tgtEl>
                                        <p:attrNameLst>
                                          <p:attrName>ppt_x</p:attrName>
                                        </p:attrNameLst>
                                      </p:cBhvr>
                                      <p:tavLst>
                                        <p:tav tm="0">
                                          <p:val>
                                            <p:strVal val="#ppt_x"/>
                                          </p:val>
                                        </p:tav>
                                        <p:tav tm="100000">
                                          <p:val>
                                            <p:strVal val="#ppt_x"/>
                                          </p:val>
                                        </p:tav>
                                      </p:tavLst>
                                    </p:anim>
                                    <p:anim calcmode="lin" valueType="num">
                                      <p:cBhvr>
                                        <p:cTn id="58"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p:bldP spid="23" grpId="0"/>
      <p:bldP spid="24" grpId="0"/>
      <p:bldP spid="25" grpId="0"/>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6" y="267494"/>
            <a:ext cx="797591" cy="504056"/>
            <a:chOff x="140756"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3</a:t>
              </a:r>
              <a:endParaRPr lang="zh-CN" altLang="en-US" sz="1600" b="1" dirty="0">
                <a:solidFill>
                  <a:schemeClr val="bg1"/>
                </a:solidFill>
                <a:cs typeface="+mn-ea"/>
                <a:sym typeface="+mn-lt"/>
              </a:endParaRPr>
            </a:p>
          </p:txBody>
        </p:sp>
      </p:grpSp>
      <p:sp>
        <p:nvSpPr>
          <p:cNvPr id="39" name="椭圆 38"/>
          <p:cNvSpPr/>
          <p:nvPr/>
        </p:nvSpPr>
        <p:spPr>
          <a:xfrm>
            <a:off x="4206875" y="2079625"/>
            <a:ext cx="706438" cy="70643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1600" b="1" dirty="0">
                <a:solidFill>
                  <a:schemeClr val="bg1"/>
                </a:solidFill>
                <a:cs typeface="+mn-ea"/>
                <a:sym typeface="+mn-lt"/>
              </a:rPr>
              <a:t>VS</a:t>
            </a:r>
            <a:endParaRPr lang="zh-CN" altLang="en-US" sz="1600" b="1" dirty="0">
              <a:solidFill>
                <a:schemeClr val="bg1"/>
              </a:solidFill>
              <a:cs typeface="+mn-ea"/>
              <a:sym typeface="+mn-lt"/>
            </a:endParaRPr>
          </a:p>
        </p:txBody>
      </p:sp>
      <p:grpSp>
        <p:nvGrpSpPr>
          <p:cNvPr id="40" name="组合 39"/>
          <p:cNvGrpSpPr/>
          <p:nvPr/>
        </p:nvGrpSpPr>
        <p:grpSpPr bwMode="auto">
          <a:xfrm>
            <a:off x="1200150" y="1220788"/>
            <a:ext cx="2698750" cy="1412875"/>
            <a:chOff x="1212260" y="1394385"/>
            <a:chExt cx="2699790" cy="1413046"/>
          </a:xfrm>
        </p:grpSpPr>
        <p:sp>
          <p:nvSpPr>
            <p:cNvPr id="41" name="TextBox 12"/>
            <p:cNvSpPr txBox="1"/>
            <p:nvPr/>
          </p:nvSpPr>
          <p:spPr>
            <a:xfrm>
              <a:off x="1212260" y="1745264"/>
              <a:ext cx="2699790" cy="1062167"/>
            </a:xfrm>
            <a:prstGeom prst="rect">
              <a:avLst/>
            </a:prstGeom>
            <a:noFill/>
          </p:spPr>
          <p:txBody>
            <a:bodyPr>
              <a:spAutoFit/>
            </a:bodyPr>
            <a:lstStyle/>
            <a:p>
              <a:pPr defTabSz="684530" eaLnBrk="1" fontAlgn="auto" hangingPunct="1">
                <a:lnSpc>
                  <a:spcPct val="120000"/>
                </a:lnSpc>
                <a:spcBef>
                  <a:spcPts val="0"/>
                </a:spcBef>
                <a:spcAft>
                  <a:spcPts val="0"/>
                </a:spcAft>
                <a:defRPr/>
              </a:pPr>
              <a:r>
                <a:rPr lang="zh-CN" altLang="en-US" sz="1050" dirty="0">
                  <a:solidFill>
                    <a:schemeClr val="bg1"/>
                  </a:solidFill>
                  <a:cs typeface="+mn-ea"/>
                  <a:sym typeface="+mn-lt"/>
                </a:rPr>
                <a:t>您的内容打在这里，或者通过复制您的文本后，在此框中选择粘贴，并选择只保留文字。您的内容打在这里，或者通过复制您的文本后，在此框中选择粘贴，并选择只保留文字，您的内容打在</a:t>
              </a:r>
              <a:endParaRPr lang="zh-CN" altLang="en-US" sz="1000" dirty="0">
                <a:solidFill>
                  <a:schemeClr val="bg1"/>
                </a:solidFill>
                <a:cs typeface="+mn-ea"/>
                <a:sym typeface="+mn-lt"/>
              </a:endParaRPr>
            </a:p>
          </p:txBody>
        </p:sp>
        <p:sp>
          <p:nvSpPr>
            <p:cNvPr id="42" name="TextBox 13"/>
            <p:cNvSpPr txBox="1">
              <a:spLocks noChangeArrowheads="1"/>
            </p:cNvSpPr>
            <p:nvPr/>
          </p:nvSpPr>
          <p:spPr bwMode="auto">
            <a:xfrm>
              <a:off x="1682144" y="1394385"/>
              <a:ext cx="20398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algn="r" eaLnBrk="1" hangingPunct="1"/>
              <a:r>
                <a:rPr lang="zh-CN" altLang="en-US" sz="1800" b="1">
                  <a:solidFill>
                    <a:schemeClr val="bg1"/>
                  </a:solidFill>
                  <a:latin typeface="+mn-lt"/>
                  <a:ea typeface="+mn-ea"/>
                  <a:cs typeface="+mn-ea"/>
                  <a:sym typeface="+mn-lt"/>
                </a:rPr>
                <a:t>添加标题一</a:t>
              </a:r>
              <a:endParaRPr lang="zh-CN" altLang="en-US" sz="1800" b="1">
                <a:solidFill>
                  <a:schemeClr val="bg1"/>
                </a:solidFill>
                <a:latin typeface="+mn-lt"/>
                <a:ea typeface="+mn-ea"/>
                <a:cs typeface="+mn-ea"/>
                <a:sym typeface="+mn-lt"/>
              </a:endParaRPr>
            </a:p>
          </p:txBody>
        </p:sp>
      </p:grpSp>
      <p:grpSp>
        <p:nvGrpSpPr>
          <p:cNvPr id="43" name="组合 42"/>
          <p:cNvGrpSpPr/>
          <p:nvPr/>
        </p:nvGrpSpPr>
        <p:grpSpPr bwMode="auto">
          <a:xfrm>
            <a:off x="5159375" y="1233488"/>
            <a:ext cx="2760663" cy="1422400"/>
            <a:chOff x="5171954" y="1407576"/>
            <a:chExt cx="2759786" cy="1421801"/>
          </a:xfrm>
        </p:grpSpPr>
        <p:sp>
          <p:nvSpPr>
            <p:cNvPr id="44" name="TextBox 14"/>
            <p:cNvSpPr txBox="1">
              <a:spLocks noChangeArrowheads="1"/>
            </p:cNvSpPr>
            <p:nvPr/>
          </p:nvSpPr>
          <p:spPr bwMode="auto">
            <a:xfrm>
              <a:off x="5171954" y="1407576"/>
              <a:ext cx="20398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正黑简体" pitchFamily="2" charset="-122"/>
                  <a:ea typeface="方正正黑简体" pitchFamily="2" charset="-122"/>
                </a:defRPr>
              </a:lvl1pPr>
              <a:lvl2pPr marL="742950" indent="-285750">
                <a:defRPr sz="1300">
                  <a:solidFill>
                    <a:schemeClr val="tx1"/>
                  </a:solidFill>
                  <a:latin typeface="方正正黑简体" pitchFamily="2" charset="-122"/>
                  <a:ea typeface="方正正黑简体" pitchFamily="2" charset="-122"/>
                </a:defRPr>
              </a:lvl2pPr>
              <a:lvl3pPr marL="1143000" indent="-228600">
                <a:defRPr sz="1300">
                  <a:solidFill>
                    <a:schemeClr val="tx1"/>
                  </a:solidFill>
                  <a:latin typeface="方正正黑简体" pitchFamily="2" charset="-122"/>
                  <a:ea typeface="方正正黑简体" pitchFamily="2" charset="-122"/>
                </a:defRPr>
              </a:lvl3pPr>
              <a:lvl4pPr marL="1600200" indent="-228600">
                <a:defRPr sz="1300">
                  <a:solidFill>
                    <a:schemeClr val="tx1"/>
                  </a:solidFill>
                  <a:latin typeface="方正正黑简体" pitchFamily="2" charset="-122"/>
                  <a:ea typeface="方正正黑简体" pitchFamily="2" charset="-122"/>
                </a:defRPr>
              </a:lvl4pPr>
              <a:lvl5pPr marL="2057400" indent="-228600">
                <a:defRPr sz="1300">
                  <a:solidFill>
                    <a:schemeClr val="tx1"/>
                  </a:solidFill>
                  <a:latin typeface="方正正黑简体" pitchFamily="2" charset="-122"/>
                  <a:ea typeface="方正正黑简体" pitchFamily="2" charset="-122"/>
                </a:defRPr>
              </a:lvl5pPr>
              <a:lvl6pPr marL="25146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6pPr>
              <a:lvl7pPr marL="29718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7pPr>
              <a:lvl8pPr marL="34290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8pPr>
              <a:lvl9pPr marL="3886200" indent="-228600" defTabSz="685800" fontAlgn="base">
                <a:spcBef>
                  <a:spcPct val="0"/>
                </a:spcBef>
                <a:spcAft>
                  <a:spcPct val="0"/>
                </a:spcAft>
                <a:defRPr sz="1300">
                  <a:solidFill>
                    <a:schemeClr val="tx1"/>
                  </a:solidFill>
                  <a:latin typeface="方正正黑简体" pitchFamily="2" charset="-122"/>
                  <a:ea typeface="方正正黑简体" pitchFamily="2" charset="-122"/>
                </a:defRPr>
              </a:lvl9pPr>
            </a:lstStyle>
            <a:p>
              <a:pPr eaLnBrk="1" hangingPunct="1"/>
              <a:r>
                <a:rPr lang="zh-CN" altLang="en-US" sz="1800" b="1">
                  <a:solidFill>
                    <a:schemeClr val="bg1"/>
                  </a:solidFill>
                  <a:latin typeface="+mn-lt"/>
                  <a:ea typeface="+mn-ea"/>
                  <a:cs typeface="+mn-ea"/>
                  <a:sym typeface="+mn-lt"/>
                </a:rPr>
                <a:t>添加标题二</a:t>
              </a:r>
              <a:endParaRPr lang="zh-CN" altLang="en-US" sz="1800" b="1">
                <a:solidFill>
                  <a:schemeClr val="bg1"/>
                </a:solidFill>
                <a:latin typeface="+mn-lt"/>
                <a:ea typeface="+mn-ea"/>
                <a:cs typeface="+mn-ea"/>
                <a:sym typeface="+mn-lt"/>
              </a:endParaRPr>
            </a:p>
          </p:txBody>
        </p:sp>
        <p:sp>
          <p:nvSpPr>
            <p:cNvPr id="45" name="TextBox 15"/>
            <p:cNvSpPr txBox="1"/>
            <p:nvPr/>
          </p:nvSpPr>
          <p:spPr>
            <a:xfrm>
              <a:off x="5189411" y="1767786"/>
              <a:ext cx="2742329" cy="1061591"/>
            </a:xfrm>
            <a:prstGeom prst="rect">
              <a:avLst/>
            </a:prstGeom>
            <a:noFill/>
          </p:spPr>
          <p:txBody>
            <a:bodyPr>
              <a:spAutoFit/>
            </a:bodyPr>
            <a:lstStyle/>
            <a:p>
              <a:pPr defTabSz="684530" eaLnBrk="1" fontAlgn="auto" hangingPunct="1">
                <a:lnSpc>
                  <a:spcPct val="120000"/>
                </a:lnSpc>
                <a:spcBef>
                  <a:spcPts val="0"/>
                </a:spcBef>
                <a:spcAft>
                  <a:spcPts val="0"/>
                </a:spcAft>
                <a:defRPr/>
              </a:pPr>
              <a:r>
                <a:rPr lang="zh-CN" altLang="en-US" sz="1050" dirty="0">
                  <a:solidFill>
                    <a:schemeClr val="bg1"/>
                  </a:solidFill>
                  <a:cs typeface="+mn-ea"/>
                  <a:sym typeface="+mn-lt"/>
                </a:rPr>
                <a:t>您的内容打在这里，或者通过复制您的文本后，在此框中选择粘贴，并选择只保留文字。您的内容打在这里，或者通过复制您的文本后，在此框中选择粘贴，并选择只保留文字，您的内容打在</a:t>
              </a:r>
              <a:endParaRPr lang="zh-CN" altLang="en-US" sz="1000" dirty="0">
                <a:solidFill>
                  <a:schemeClr val="bg1"/>
                </a:solidFill>
                <a:cs typeface="+mn-ea"/>
                <a:sym typeface="+mn-lt"/>
              </a:endParaRPr>
            </a:p>
          </p:txBody>
        </p:sp>
      </p:grpSp>
      <p:grpSp>
        <p:nvGrpSpPr>
          <p:cNvPr id="46" name="组合 45"/>
          <p:cNvGrpSpPr/>
          <p:nvPr/>
        </p:nvGrpSpPr>
        <p:grpSpPr bwMode="auto">
          <a:xfrm>
            <a:off x="1500188" y="3094038"/>
            <a:ext cx="2219325" cy="1190625"/>
            <a:chOff x="1512237" y="3294193"/>
            <a:chExt cx="2219829" cy="1189680"/>
          </a:xfrm>
        </p:grpSpPr>
        <p:sp>
          <p:nvSpPr>
            <p:cNvPr id="47" name="矩形 46"/>
            <p:cNvSpPr/>
            <p:nvPr/>
          </p:nvSpPr>
          <p:spPr>
            <a:xfrm>
              <a:off x="2144205" y="3294193"/>
              <a:ext cx="1584685" cy="188762"/>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bg1"/>
                </a:solidFill>
                <a:cs typeface="+mn-ea"/>
                <a:sym typeface="+mn-lt"/>
              </a:endParaRPr>
            </a:p>
          </p:txBody>
        </p:sp>
        <p:sp>
          <p:nvSpPr>
            <p:cNvPr id="48" name="矩形 47"/>
            <p:cNvSpPr/>
            <p:nvPr/>
          </p:nvSpPr>
          <p:spPr>
            <a:xfrm>
              <a:off x="1512237" y="3593992"/>
              <a:ext cx="2210302" cy="188763"/>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bg1"/>
                </a:solidFill>
                <a:cs typeface="+mn-ea"/>
                <a:sym typeface="+mn-lt"/>
              </a:endParaRPr>
            </a:p>
          </p:txBody>
        </p:sp>
        <p:sp>
          <p:nvSpPr>
            <p:cNvPr id="49" name="矩形 48"/>
            <p:cNvSpPr/>
            <p:nvPr/>
          </p:nvSpPr>
          <p:spPr>
            <a:xfrm>
              <a:off x="1931432" y="3920757"/>
              <a:ext cx="1800634" cy="188763"/>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bg1"/>
                </a:solidFill>
                <a:cs typeface="+mn-ea"/>
                <a:sym typeface="+mn-lt"/>
              </a:endParaRPr>
            </a:p>
          </p:txBody>
        </p:sp>
        <p:sp>
          <p:nvSpPr>
            <p:cNvPr id="50" name="TextBox 19"/>
            <p:cNvSpPr txBox="1"/>
            <p:nvPr/>
          </p:nvSpPr>
          <p:spPr>
            <a:xfrm>
              <a:off x="2409378" y="3294193"/>
              <a:ext cx="1113091" cy="218901"/>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cs typeface="+mn-ea"/>
                  <a:sym typeface="+mn-lt"/>
                </a:rPr>
                <a:t>对比数据一：</a:t>
              </a:r>
              <a:r>
                <a:rPr lang="en-US" altLang="zh-CN" sz="825" dirty="0">
                  <a:solidFill>
                    <a:schemeClr val="bg1"/>
                  </a:solidFill>
                  <a:cs typeface="+mn-ea"/>
                  <a:sym typeface="+mn-lt"/>
                </a:rPr>
                <a:t>600</a:t>
              </a:r>
              <a:r>
                <a:rPr lang="zh-CN" altLang="en-US" sz="825" dirty="0">
                  <a:solidFill>
                    <a:schemeClr val="bg1"/>
                  </a:solidFill>
                  <a:cs typeface="+mn-ea"/>
                  <a:sym typeface="+mn-lt"/>
                </a:rPr>
                <a:t>万</a:t>
              </a:r>
              <a:endParaRPr lang="zh-CN" altLang="en-US" sz="825" dirty="0">
                <a:solidFill>
                  <a:schemeClr val="bg1"/>
                </a:solidFill>
                <a:cs typeface="+mn-ea"/>
                <a:sym typeface="+mn-lt"/>
              </a:endParaRPr>
            </a:p>
          </p:txBody>
        </p:sp>
        <p:sp>
          <p:nvSpPr>
            <p:cNvPr id="51" name="TextBox 20"/>
            <p:cNvSpPr txBox="1"/>
            <p:nvPr/>
          </p:nvSpPr>
          <p:spPr>
            <a:xfrm>
              <a:off x="2409378" y="3593992"/>
              <a:ext cx="1113091" cy="218901"/>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cs typeface="+mn-ea"/>
                  <a:sym typeface="+mn-lt"/>
                </a:rPr>
                <a:t>对比数据二：</a:t>
              </a:r>
              <a:r>
                <a:rPr lang="en-US" altLang="zh-CN" sz="825" dirty="0">
                  <a:solidFill>
                    <a:schemeClr val="bg1"/>
                  </a:solidFill>
                  <a:cs typeface="+mn-ea"/>
                  <a:sym typeface="+mn-lt"/>
                </a:rPr>
                <a:t>800</a:t>
              </a:r>
              <a:r>
                <a:rPr lang="zh-CN" altLang="en-US" sz="825" dirty="0">
                  <a:solidFill>
                    <a:schemeClr val="bg1"/>
                  </a:solidFill>
                  <a:cs typeface="+mn-ea"/>
                  <a:sym typeface="+mn-lt"/>
                </a:rPr>
                <a:t>万</a:t>
              </a:r>
              <a:endParaRPr lang="zh-CN" altLang="en-US" sz="825" dirty="0">
                <a:solidFill>
                  <a:schemeClr val="bg1"/>
                </a:solidFill>
                <a:cs typeface="+mn-ea"/>
                <a:sym typeface="+mn-lt"/>
              </a:endParaRPr>
            </a:p>
          </p:txBody>
        </p:sp>
        <p:sp>
          <p:nvSpPr>
            <p:cNvPr id="52" name="TextBox 21"/>
            <p:cNvSpPr txBox="1"/>
            <p:nvPr/>
          </p:nvSpPr>
          <p:spPr>
            <a:xfrm>
              <a:off x="2409378" y="3925517"/>
              <a:ext cx="1113091" cy="218901"/>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cs typeface="+mn-ea"/>
                  <a:sym typeface="+mn-lt"/>
                </a:rPr>
                <a:t>对比数据三：</a:t>
              </a:r>
              <a:r>
                <a:rPr lang="en-US" altLang="zh-CN" sz="825" dirty="0">
                  <a:solidFill>
                    <a:schemeClr val="bg1"/>
                  </a:solidFill>
                  <a:cs typeface="+mn-ea"/>
                  <a:sym typeface="+mn-lt"/>
                </a:rPr>
                <a:t>760</a:t>
              </a:r>
              <a:r>
                <a:rPr lang="zh-CN" altLang="en-US" sz="825" dirty="0">
                  <a:solidFill>
                    <a:schemeClr val="bg1"/>
                  </a:solidFill>
                  <a:cs typeface="+mn-ea"/>
                  <a:sym typeface="+mn-lt"/>
                </a:rPr>
                <a:t>万</a:t>
              </a:r>
              <a:endParaRPr lang="zh-CN" altLang="en-US" sz="825" dirty="0">
                <a:solidFill>
                  <a:schemeClr val="bg1"/>
                </a:solidFill>
                <a:cs typeface="+mn-ea"/>
                <a:sym typeface="+mn-lt"/>
              </a:endParaRPr>
            </a:p>
          </p:txBody>
        </p:sp>
        <p:sp>
          <p:nvSpPr>
            <p:cNvPr id="53" name="矩形 52"/>
            <p:cNvSpPr/>
            <p:nvPr/>
          </p:nvSpPr>
          <p:spPr>
            <a:xfrm>
              <a:off x="1786936" y="4260213"/>
              <a:ext cx="1945130" cy="188763"/>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bg1"/>
                </a:solidFill>
                <a:cs typeface="+mn-ea"/>
                <a:sym typeface="+mn-lt"/>
              </a:endParaRPr>
            </a:p>
          </p:txBody>
        </p:sp>
        <p:sp>
          <p:nvSpPr>
            <p:cNvPr id="54" name="TextBox 21"/>
            <p:cNvSpPr txBox="1"/>
            <p:nvPr/>
          </p:nvSpPr>
          <p:spPr>
            <a:xfrm>
              <a:off x="2409378" y="4264972"/>
              <a:ext cx="1113091" cy="218901"/>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cs typeface="+mn-ea"/>
                  <a:sym typeface="+mn-lt"/>
                </a:rPr>
                <a:t>对比数据四：</a:t>
              </a:r>
              <a:r>
                <a:rPr lang="en-US" altLang="zh-CN" sz="825" dirty="0">
                  <a:solidFill>
                    <a:schemeClr val="bg1"/>
                  </a:solidFill>
                  <a:cs typeface="+mn-ea"/>
                  <a:sym typeface="+mn-lt"/>
                </a:rPr>
                <a:t>550</a:t>
              </a:r>
              <a:r>
                <a:rPr lang="zh-CN" altLang="en-US" sz="825" dirty="0">
                  <a:solidFill>
                    <a:schemeClr val="bg1"/>
                  </a:solidFill>
                  <a:cs typeface="+mn-ea"/>
                  <a:sym typeface="+mn-lt"/>
                </a:rPr>
                <a:t>万</a:t>
              </a:r>
              <a:endParaRPr lang="zh-CN" altLang="en-US" sz="825" dirty="0">
                <a:solidFill>
                  <a:schemeClr val="bg1"/>
                </a:solidFill>
                <a:cs typeface="+mn-ea"/>
                <a:sym typeface="+mn-lt"/>
              </a:endParaRPr>
            </a:p>
          </p:txBody>
        </p:sp>
      </p:grpSp>
      <p:grpSp>
        <p:nvGrpSpPr>
          <p:cNvPr id="55" name="组合 54"/>
          <p:cNvGrpSpPr/>
          <p:nvPr/>
        </p:nvGrpSpPr>
        <p:grpSpPr bwMode="auto">
          <a:xfrm>
            <a:off x="5280025" y="3098800"/>
            <a:ext cx="2219325" cy="1166813"/>
            <a:chOff x="5291943" y="3273646"/>
            <a:chExt cx="2219829" cy="1165404"/>
          </a:xfrm>
        </p:grpSpPr>
        <p:sp>
          <p:nvSpPr>
            <p:cNvPr id="56" name="矩形 55"/>
            <p:cNvSpPr/>
            <p:nvPr/>
          </p:nvSpPr>
          <p:spPr>
            <a:xfrm>
              <a:off x="5291943" y="3294259"/>
              <a:ext cx="1584685" cy="188684"/>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bg1"/>
                </a:solidFill>
                <a:cs typeface="+mn-ea"/>
                <a:sym typeface="+mn-lt"/>
              </a:endParaRPr>
            </a:p>
          </p:txBody>
        </p:sp>
        <p:sp>
          <p:nvSpPr>
            <p:cNvPr id="57" name="矩形 56"/>
            <p:cNvSpPr/>
            <p:nvPr/>
          </p:nvSpPr>
          <p:spPr>
            <a:xfrm>
              <a:off x="5301470" y="3593934"/>
              <a:ext cx="2210302" cy="188685"/>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bg1"/>
                </a:solidFill>
                <a:cs typeface="+mn-ea"/>
                <a:sym typeface="+mn-lt"/>
              </a:endParaRPr>
            </a:p>
          </p:txBody>
        </p:sp>
        <p:sp>
          <p:nvSpPr>
            <p:cNvPr id="58" name="矩形 57"/>
            <p:cNvSpPr/>
            <p:nvPr/>
          </p:nvSpPr>
          <p:spPr>
            <a:xfrm>
              <a:off x="5291943" y="3912636"/>
              <a:ext cx="1800634" cy="188684"/>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bg1"/>
                </a:solidFill>
                <a:cs typeface="+mn-ea"/>
                <a:sym typeface="+mn-lt"/>
              </a:endParaRPr>
            </a:p>
          </p:txBody>
        </p:sp>
        <p:sp>
          <p:nvSpPr>
            <p:cNvPr id="59" name="矩形 58"/>
            <p:cNvSpPr/>
            <p:nvPr/>
          </p:nvSpPr>
          <p:spPr>
            <a:xfrm>
              <a:off x="5301470" y="4221825"/>
              <a:ext cx="2053104" cy="188685"/>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15" dirty="0">
                <a:solidFill>
                  <a:schemeClr val="bg1"/>
                </a:solidFill>
                <a:cs typeface="+mn-ea"/>
                <a:sym typeface="+mn-lt"/>
              </a:endParaRPr>
            </a:p>
          </p:txBody>
        </p:sp>
        <p:sp>
          <p:nvSpPr>
            <p:cNvPr id="60" name="TextBox 19"/>
            <p:cNvSpPr txBox="1"/>
            <p:nvPr/>
          </p:nvSpPr>
          <p:spPr>
            <a:xfrm>
              <a:off x="5507892" y="3273646"/>
              <a:ext cx="1113091" cy="218810"/>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cs typeface="+mn-ea"/>
                  <a:sym typeface="+mn-lt"/>
                </a:rPr>
                <a:t>对比数据一：</a:t>
              </a:r>
              <a:r>
                <a:rPr lang="en-US" altLang="zh-CN" sz="825" dirty="0">
                  <a:solidFill>
                    <a:schemeClr val="bg1"/>
                  </a:solidFill>
                  <a:cs typeface="+mn-ea"/>
                  <a:sym typeface="+mn-lt"/>
                </a:rPr>
                <a:t>600</a:t>
              </a:r>
              <a:r>
                <a:rPr lang="zh-CN" altLang="en-US" sz="825" dirty="0">
                  <a:solidFill>
                    <a:schemeClr val="bg1"/>
                  </a:solidFill>
                  <a:cs typeface="+mn-ea"/>
                  <a:sym typeface="+mn-lt"/>
                </a:rPr>
                <a:t>万</a:t>
              </a:r>
              <a:endParaRPr lang="zh-CN" altLang="en-US" sz="825" dirty="0">
                <a:solidFill>
                  <a:schemeClr val="bg1"/>
                </a:solidFill>
                <a:cs typeface="+mn-ea"/>
                <a:sym typeface="+mn-lt"/>
              </a:endParaRPr>
            </a:p>
          </p:txBody>
        </p:sp>
        <p:sp>
          <p:nvSpPr>
            <p:cNvPr id="61" name="TextBox 20"/>
            <p:cNvSpPr txBox="1"/>
            <p:nvPr/>
          </p:nvSpPr>
          <p:spPr>
            <a:xfrm>
              <a:off x="5507892" y="3589178"/>
              <a:ext cx="1113091" cy="220396"/>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cs typeface="+mn-ea"/>
                  <a:sym typeface="+mn-lt"/>
                </a:rPr>
                <a:t>对比数据二：</a:t>
              </a:r>
              <a:r>
                <a:rPr lang="en-US" altLang="zh-CN" sz="825" dirty="0">
                  <a:solidFill>
                    <a:schemeClr val="bg1"/>
                  </a:solidFill>
                  <a:cs typeface="+mn-ea"/>
                  <a:sym typeface="+mn-lt"/>
                </a:rPr>
                <a:t>800</a:t>
              </a:r>
              <a:r>
                <a:rPr lang="zh-CN" altLang="en-US" sz="825" dirty="0">
                  <a:solidFill>
                    <a:schemeClr val="bg1"/>
                  </a:solidFill>
                  <a:cs typeface="+mn-ea"/>
                  <a:sym typeface="+mn-lt"/>
                </a:rPr>
                <a:t>万</a:t>
              </a:r>
              <a:endParaRPr lang="zh-CN" altLang="en-US" sz="825" dirty="0">
                <a:solidFill>
                  <a:schemeClr val="bg1"/>
                </a:solidFill>
                <a:cs typeface="+mn-ea"/>
                <a:sym typeface="+mn-lt"/>
              </a:endParaRPr>
            </a:p>
          </p:txBody>
        </p:sp>
        <p:sp>
          <p:nvSpPr>
            <p:cNvPr id="62" name="TextBox 21"/>
            <p:cNvSpPr txBox="1"/>
            <p:nvPr/>
          </p:nvSpPr>
          <p:spPr>
            <a:xfrm>
              <a:off x="5507892" y="3912636"/>
              <a:ext cx="1113091" cy="218810"/>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cs typeface="+mn-ea"/>
                  <a:sym typeface="+mn-lt"/>
                </a:rPr>
                <a:t>对比数据三：</a:t>
              </a:r>
              <a:r>
                <a:rPr lang="en-US" altLang="zh-CN" sz="825" dirty="0">
                  <a:solidFill>
                    <a:schemeClr val="bg1"/>
                  </a:solidFill>
                  <a:cs typeface="+mn-ea"/>
                  <a:sym typeface="+mn-lt"/>
                </a:rPr>
                <a:t>760</a:t>
              </a:r>
              <a:r>
                <a:rPr lang="zh-CN" altLang="en-US" sz="825" dirty="0">
                  <a:solidFill>
                    <a:schemeClr val="bg1"/>
                  </a:solidFill>
                  <a:cs typeface="+mn-ea"/>
                  <a:sym typeface="+mn-lt"/>
                </a:rPr>
                <a:t>万</a:t>
              </a:r>
              <a:endParaRPr lang="zh-CN" altLang="en-US" sz="825" dirty="0">
                <a:solidFill>
                  <a:schemeClr val="bg1"/>
                </a:solidFill>
                <a:cs typeface="+mn-ea"/>
                <a:sym typeface="+mn-lt"/>
              </a:endParaRPr>
            </a:p>
          </p:txBody>
        </p:sp>
        <p:sp>
          <p:nvSpPr>
            <p:cNvPr id="63" name="TextBox 21"/>
            <p:cNvSpPr txBox="1"/>
            <p:nvPr/>
          </p:nvSpPr>
          <p:spPr>
            <a:xfrm>
              <a:off x="5507892" y="4220240"/>
              <a:ext cx="1113091" cy="218810"/>
            </a:xfrm>
            <a:prstGeom prst="rect">
              <a:avLst/>
            </a:prstGeom>
            <a:noFill/>
          </p:spPr>
          <p:txBody>
            <a:bodyPr wrap="none">
              <a:spAutoFit/>
            </a:bodyPr>
            <a:lstStyle/>
            <a:p>
              <a:pPr eaLnBrk="1" fontAlgn="auto" hangingPunct="1">
                <a:spcBef>
                  <a:spcPts val="0"/>
                </a:spcBef>
                <a:spcAft>
                  <a:spcPts val="0"/>
                </a:spcAft>
                <a:defRPr/>
              </a:pPr>
              <a:r>
                <a:rPr lang="zh-CN" altLang="en-US" sz="825" dirty="0">
                  <a:solidFill>
                    <a:schemeClr val="bg1"/>
                  </a:solidFill>
                  <a:cs typeface="+mn-ea"/>
                  <a:sym typeface="+mn-lt"/>
                </a:rPr>
                <a:t>对比数据四：</a:t>
              </a:r>
              <a:r>
                <a:rPr lang="en-US" altLang="zh-CN" sz="825" dirty="0">
                  <a:solidFill>
                    <a:schemeClr val="bg1"/>
                  </a:solidFill>
                  <a:cs typeface="+mn-ea"/>
                  <a:sym typeface="+mn-lt"/>
                </a:rPr>
                <a:t>550</a:t>
              </a:r>
              <a:r>
                <a:rPr lang="zh-CN" altLang="en-US" sz="825" dirty="0">
                  <a:solidFill>
                    <a:schemeClr val="bg1"/>
                  </a:solidFill>
                  <a:cs typeface="+mn-ea"/>
                  <a:sym typeface="+mn-lt"/>
                </a:rPr>
                <a:t>万</a:t>
              </a:r>
              <a:endParaRPr lang="zh-CN" altLang="en-US" sz="825"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250" fill="hold"/>
                                        <p:tgtEl>
                                          <p:spTgt spid="39"/>
                                        </p:tgtEl>
                                        <p:attrNameLst>
                                          <p:attrName>ppt_w</p:attrName>
                                        </p:attrNameLst>
                                      </p:cBhvr>
                                      <p:tavLst>
                                        <p:tav tm="0">
                                          <p:val>
                                            <p:fltVal val="0"/>
                                          </p:val>
                                        </p:tav>
                                        <p:tav tm="100000">
                                          <p:val>
                                            <p:strVal val="#ppt_w"/>
                                          </p:val>
                                        </p:tav>
                                      </p:tavLst>
                                    </p:anim>
                                    <p:anim calcmode="lin" valueType="num">
                                      <p:cBhvr>
                                        <p:cTn id="18" dur="250" fill="hold"/>
                                        <p:tgtEl>
                                          <p:spTgt spid="39"/>
                                        </p:tgtEl>
                                        <p:attrNameLst>
                                          <p:attrName>ppt_h</p:attrName>
                                        </p:attrNameLst>
                                      </p:cBhvr>
                                      <p:tavLst>
                                        <p:tav tm="0">
                                          <p:val>
                                            <p:fltVal val="0"/>
                                          </p:val>
                                        </p:tav>
                                        <p:tav tm="100000">
                                          <p:val>
                                            <p:strVal val="#ppt_h"/>
                                          </p:val>
                                        </p:tav>
                                      </p:tavLst>
                                    </p:anim>
                                    <p:animEffect transition="in" filter="fade">
                                      <p:cBhvr>
                                        <p:cTn id="19" dur="250"/>
                                        <p:tgtEl>
                                          <p:spTgt spid="39"/>
                                        </p:tgtEl>
                                      </p:cBhvr>
                                    </p:animEffect>
                                  </p:childTnLst>
                                </p:cTn>
                              </p:par>
                              <p:par>
                                <p:cTn id="20" presetID="6" presetClass="emph" presetSubtype="0" decel="100000" fill="hold" grpId="1" nodeType="withEffect">
                                  <p:stCondLst>
                                    <p:cond delay="200"/>
                                  </p:stCondLst>
                                  <p:childTnLst>
                                    <p:animScale>
                                      <p:cBhvr>
                                        <p:cTn id="21" dur="250" fill="hold"/>
                                        <p:tgtEl>
                                          <p:spTgt spid="39"/>
                                        </p:tgtEl>
                                      </p:cBhvr>
                                      <p:by x="110000" y="110000"/>
                                    </p:animScale>
                                  </p:childTnLst>
                                </p:cTn>
                              </p:par>
                              <p:par>
                                <p:cTn id="22" presetID="6" presetClass="emph" presetSubtype="0" decel="100000" fill="hold" grpId="2" nodeType="withEffect">
                                  <p:stCondLst>
                                    <p:cond delay="300"/>
                                  </p:stCondLst>
                                  <p:childTnLst>
                                    <p:animScale>
                                      <p:cBhvr>
                                        <p:cTn id="23" dur="250" fill="hold"/>
                                        <p:tgtEl>
                                          <p:spTgt spid="39"/>
                                        </p:tgtEl>
                                      </p:cBhvr>
                                      <p:by x="91000" y="91000"/>
                                    </p:animScale>
                                  </p:childTnLst>
                                </p:cTn>
                              </p:par>
                            </p:childTnLst>
                          </p:cTn>
                        </p:par>
                        <p:par>
                          <p:cTn id="24" fill="hold">
                            <p:stCondLst>
                              <p:cond delay="1500"/>
                            </p:stCondLst>
                            <p:childTnLst>
                              <p:par>
                                <p:cTn id="25" presetID="2" presetClass="entr" presetSubtype="8" decel="66600" fill="hold" nodeType="after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400" fill="hold"/>
                                        <p:tgtEl>
                                          <p:spTgt spid="40"/>
                                        </p:tgtEl>
                                        <p:attrNameLst>
                                          <p:attrName>ppt_x</p:attrName>
                                        </p:attrNameLst>
                                      </p:cBhvr>
                                      <p:tavLst>
                                        <p:tav tm="0">
                                          <p:val>
                                            <p:strVal val="0-#ppt_w/2"/>
                                          </p:val>
                                        </p:tav>
                                        <p:tav tm="100000">
                                          <p:val>
                                            <p:strVal val="#ppt_x"/>
                                          </p:val>
                                        </p:tav>
                                      </p:tavLst>
                                    </p:anim>
                                    <p:anim calcmode="lin" valueType="num">
                                      <p:cBhvr additive="base">
                                        <p:cTn id="28" dur="4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decel="66600" fill="hold" nodeType="withEffect">
                                  <p:stCondLst>
                                    <p:cond delay="20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400" fill="hold"/>
                                        <p:tgtEl>
                                          <p:spTgt spid="43"/>
                                        </p:tgtEl>
                                        <p:attrNameLst>
                                          <p:attrName>ppt_x</p:attrName>
                                        </p:attrNameLst>
                                      </p:cBhvr>
                                      <p:tavLst>
                                        <p:tav tm="0">
                                          <p:val>
                                            <p:strVal val="1+#ppt_w/2"/>
                                          </p:val>
                                        </p:tav>
                                        <p:tav tm="100000">
                                          <p:val>
                                            <p:strVal val="#ppt_x"/>
                                          </p:val>
                                        </p:tav>
                                      </p:tavLst>
                                    </p:anim>
                                    <p:anim calcmode="lin" valueType="num">
                                      <p:cBhvr additive="base">
                                        <p:cTn id="32" dur="400" fill="hold"/>
                                        <p:tgtEl>
                                          <p:spTgt spid="43"/>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wipe(right)">
                                      <p:cBhvr>
                                        <p:cTn id="36" dur="500"/>
                                        <p:tgtEl>
                                          <p:spTgt spid="46"/>
                                        </p:tgtEl>
                                      </p:cBhvr>
                                    </p:animEffect>
                                  </p:childTnLst>
                                </p:cTn>
                              </p:par>
                              <p:par>
                                <p:cTn id="37" presetID="22" presetClass="entr" presetSubtype="8"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left)">
                                      <p:cBhvr>
                                        <p:cTn id="3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9" grpId="0" animBg="1"/>
      <p:bldP spid="39" grpId="1" animBg="1"/>
      <p:bldP spid="39" grpId="2"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6" y="267494"/>
            <a:ext cx="797591" cy="504056"/>
            <a:chOff x="140756"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3</a:t>
              </a:r>
              <a:endParaRPr lang="zh-CN" altLang="en-US" sz="1600" b="1" dirty="0">
                <a:solidFill>
                  <a:schemeClr val="bg1"/>
                </a:solidFill>
                <a:cs typeface="+mn-ea"/>
                <a:sym typeface="+mn-lt"/>
              </a:endParaRPr>
            </a:p>
          </p:txBody>
        </p:sp>
      </p:grpSp>
      <p:grpSp>
        <p:nvGrpSpPr>
          <p:cNvPr id="14" name="Group 242"/>
          <p:cNvGrpSpPr/>
          <p:nvPr/>
        </p:nvGrpSpPr>
        <p:grpSpPr bwMode="auto">
          <a:xfrm>
            <a:off x="1720147" y="3439519"/>
            <a:ext cx="1298972" cy="1544242"/>
            <a:chOff x="517" y="2868"/>
            <a:chExt cx="1091" cy="1297"/>
          </a:xfrm>
        </p:grpSpPr>
        <p:sp>
          <p:nvSpPr>
            <p:cNvPr id="15" name="Line 58"/>
            <p:cNvSpPr>
              <a:spLocks noChangeShapeType="1"/>
            </p:cNvSpPr>
            <p:nvPr/>
          </p:nvSpPr>
          <p:spPr bwMode="gray">
            <a:xfrm>
              <a:off x="1038" y="2868"/>
              <a:ext cx="0" cy="211"/>
            </a:xfrm>
            <a:prstGeom prst="line">
              <a:avLst/>
            </a:prstGeom>
            <a:noFill/>
            <a:ln w="19050">
              <a:solidFill>
                <a:schemeClr val="bg1">
                  <a:alpha val="50000"/>
                </a:schemeClr>
              </a:solidFill>
              <a:round/>
            </a:ln>
            <a:extLst>
              <a:ext uri="{909E8E84-426E-40DD-AFC4-6F175D3DCCD1}">
                <a14:hiddenFill xmlns:a14="http://schemas.microsoft.com/office/drawing/2010/main">
                  <a:noFill/>
                </a14:hiddenFill>
              </a:ext>
            </a:extLst>
          </p:spPr>
          <p:txBody>
            <a:bodyPr/>
            <a:lstStyle/>
            <a:p>
              <a:pPr algn="ctr"/>
              <a:endParaRPr lang="zh-CN" altLang="en-US" sz="1500" dirty="0">
                <a:cs typeface="+mn-ea"/>
                <a:sym typeface="+mn-lt"/>
              </a:endParaRPr>
            </a:p>
          </p:txBody>
        </p:sp>
        <p:sp>
          <p:nvSpPr>
            <p:cNvPr id="16" name="Line 59"/>
            <p:cNvSpPr>
              <a:spLocks noChangeShapeType="1"/>
            </p:cNvSpPr>
            <p:nvPr/>
          </p:nvSpPr>
          <p:spPr bwMode="gray">
            <a:xfrm flipH="1">
              <a:off x="562" y="3085"/>
              <a:ext cx="942" cy="0"/>
            </a:xfrm>
            <a:prstGeom prst="line">
              <a:avLst/>
            </a:prstGeom>
            <a:noFill/>
            <a:ln w="19050">
              <a:solidFill>
                <a:schemeClr val="bg1">
                  <a:alpha val="50000"/>
                </a:schemeClr>
              </a:solidFill>
              <a:prstDash val="sysDot"/>
              <a:round/>
            </a:ln>
            <a:extLst>
              <a:ext uri="{909E8E84-426E-40DD-AFC4-6F175D3DCCD1}">
                <a14:hiddenFill xmlns:a14="http://schemas.microsoft.com/office/drawing/2010/main">
                  <a:noFill/>
                </a14:hiddenFill>
              </a:ext>
            </a:extLst>
          </p:spPr>
          <p:txBody>
            <a:bodyPr/>
            <a:lstStyle/>
            <a:p>
              <a:pPr algn="ctr"/>
              <a:endParaRPr lang="zh-CN" altLang="en-US" sz="1500" dirty="0">
                <a:cs typeface="+mn-ea"/>
                <a:sym typeface="+mn-lt"/>
              </a:endParaRPr>
            </a:p>
          </p:txBody>
        </p:sp>
        <p:sp>
          <p:nvSpPr>
            <p:cNvPr id="17" name="Text Box 60"/>
            <p:cNvSpPr txBox="1">
              <a:spLocks noChangeArrowheads="1"/>
            </p:cNvSpPr>
            <p:nvPr/>
          </p:nvSpPr>
          <p:spPr bwMode="gray">
            <a:xfrm>
              <a:off x="517" y="3079"/>
              <a:ext cx="1091"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30000"/>
                </a:lnSpc>
                <a:buClr>
                  <a:schemeClr val="accent2"/>
                </a:buClr>
              </a:pPr>
              <a:r>
                <a:rPr lang="zh-CN" altLang="en-US" sz="1200" dirty="0">
                  <a:solidFill>
                    <a:schemeClr val="bg1"/>
                  </a:solidFill>
                  <a:latin typeface="+mn-lt"/>
                  <a:ea typeface="+mn-ea"/>
                  <a:cs typeface="+mn-ea"/>
                  <a:sym typeface="+mn-lt"/>
                </a:rPr>
                <a:t>在此录入上述图表的综合描述说明，在此录入上述图表的综合描述说明</a:t>
              </a:r>
              <a:endParaRPr lang="en-US" altLang="zh-CN" sz="1200" dirty="0">
                <a:solidFill>
                  <a:schemeClr val="bg1"/>
                </a:solidFill>
                <a:latin typeface="+mn-lt"/>
                <a:ea typeface="+mn-ea"/>
                <a:cs typeface="+mn-ea"/>
                <a:sym typeface="+mn-lt"/>
              </a:endParaRPr>
            </a:p>
          </p:txBody>
        </p:sp>
      </p:grpSp>
      <p:grpSp>
        <p:nvGrpSpPr>
          <p:cNvPr id="18" name="Group 245"/>
          <p:cNvGrpSpPr/>
          <p:nvPr/>
        </p:nvGrpSpPr>
        <p:grpSpPr bwMode="auto">
          <a:xfrm>
            <a:off x="6093313" y="863595"/>
            <a:ext cx="1290638" cy="1518048"/>
            <a:chOff x="4190" y="812"/>
            <a:chExt cx="1084" cy="1275"/>
          </a:xfrm>
        </p:grpSpPr>
        <p:sp>
          <p:nvSpPr>
            <p:cNvPr id="19" name="Line 65"/>
            <p:cNvSpPr>
              <a:spLocks noChangeShapeType="1"/>
            </p:cNvSpPr>
            <p:nvPr/>
          </p:nvSpPr>
          <p:spPr bwMode="gray">
            <a:xfrm>
              <a:off x="4734" y="1876"/>
              <a:ext cx="0" cy="211"/>
            </a:xfrm>
            <a:prstGeom prst="line">
              <a:avLst/>
            </a:prstGeom>
            <a:noFill/>
            <a:ln w="19050">
              <a:solidFill>
                <a:schemeClr val="bg1">
                  <a:alpha val="50000"/>
                </a:schemeClr>
              </a:solidFill>
              <a:round/>
            </a:ln>
            <a:extLst>
              <a:ext uri="{909E8E84-426E-40DD-AFC4-6F175D3DCCD1}">
                <a14:hiddenFill xmlns:a14="http://schemas.microsoft.com/office/drawing/2010/main">
                  <a:noFill/>
                </a14:hiddenFill>
              </a:ext>
            </a:extLst>
          </p:spPr>
          <p:txBody>
            <a:bodyPr/>
            <a:lstStyle/>
            <a:p>
              <a:pPr algn="ctr"/>
              <a:endParaRPr lang="zh-CN" altLang="en-US" sz="1500" dirty="0">
                <a:cs typeface="+mn-ea"/>
                <a:sym typeface="+mn-lt"/>
              </a:endParaRPr>
            </a:p>
          </p:txBody>
        </p:sp>
        <p:sp>
          <p:nvSpPr>
            <p:cNvPr id="20" name="Line 66"/>
            <p:cNvSpPr>
              <a:spLocks noChangeShapeType="1"/>
            </p:cNvSpPr>
            <p:nvPr/>
          </p:nvSpPr>
          <p:spPr bwMode="gray">
            <a:xfrm flipH="1">
              <a:off x="4190" y="1875"/>
              <a:ext cx="1028" cy="0"/>
            </a:xfrm>
            <a:prstGeom prst="line">
              <a:avLst/>
            </a:prstGeom>
            <a:noFill/>
            <a:ln w="19050">
              <a:solidFill>
                <a:schemeClr val="bg1">
                  <a:alpha val="50000"/>
                </a:schemeClr>
              </a:solidFill>
              <a:prstDash val="sysDot"/>
              <a:round/>
            </a:ln>
            <a:extLst>
              <a:ext uri="{909E8E84-426E-40DD-AFC4-6F175D3DCCD1}">
                <a14:hiddenFill xmlns:a14="http://schemas.microsoft.com/office/drawing/2010/main">
                  <a:noFill/>
                </a14:hiddenFill>
              </a:ext>
            </a:extLst>
          </p:spPr>
          <p:txBody>
            <a:bodyPr/>
            <a:lstStyle/>
            <a:p>
              <a:pPr algn="ctr"/>
              <a:endParaRPr lang="zh-CN" altLang="en-US" sz="1500" dirty="0">
                <a:cs typeface="+mn-ea"/>
                <a:sym typeface="+mn-lt"/>
              </a:endParaRPr>
            </a:p>
          </p:txBody>
        </p:sp>
        <p:sp>
          <p:nvSpPr>
            <p:cNvPr id="21" name="Text Box 67"/>
            <p:cNvSpPr txBox="1">
              <a:spLocks noChangeArrowheads="1"/>
            </p:cNvSpPr>
            <p:nvPr/>
          </p:nvSpPr>
          <p:spPr bwMode="gray">
            <a:xfrm>
              <a:off x="4194" y="812"/>
              <a:ext cx="1080"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30000"/>
                </a:lnSpc>
                <a:buClr>
                  <a:schemeClr val="accent2"/>
                </a:buClr>
              </a:pPr>
              <a:r>
                <a:rPr lang="zh-CN" altLang="en-US" sz="1200" dirty="0">
                  <a:solidFill>
                    <a:schemeClr val="bg1"/>
                  </a:solidFill>
                  <a:latin typeface="+mn-lt"/>
                  <a:ea typeface="+mn-ea"/>
                  <a:cs typeface="+mn-ea"/>
                  <a:sym typeface="+mn-lt"/>
                </a:rPr>
                <a:t>在此录入上述图表的综合描述说明，在此录入上述图表的综合描述说明</a:t>
              </a:r>
              <a:endParaRPr lang="en-US" altLang="zh-CN" sz="1200" dirty="0">
                <a:solidFill>
                  <a:schemeClr val="bg1"/>
                </a:solidFill>
                <a:latin typeface="+mn-lt"/>
                <a:ea typeface="+mn-ea"/>
                <a:cs typeface="+mn-ea"/>
                <a:sym typeface="+mn-lt"/>
              </a:endParaRPr>
            </a:p>
          </p:txBody>
        </p:sp>
      </p:grpSp>
      <p:grpSp>
        <p:nvGrpSpPr>
          <p:cNvPr id="22" name="Group 243"/>
          <p:cNvGrpSpPr/>
          <p:nvPr/>
        </p:nvGrpSpPr>
        <p:grpSpPr bwMode="auto">
          <a:xfrm>
            <a:off x="3121513" y="861214"/>
            <a:ext cx="1331120" cy="1520430"/>
            <a:chOff x="1694" y="810"/>
            <a:chExt cx="1118" cy="1277"/>
          </a:xfrm>
        </p:grpSpPr>
        <p:sp>
          <p:nvSpPr>
            <p:cNvPr id="23" name="Line 68"/>
            <p:cNvSpPr>
              <a:spLocks noChangeShapeType="1"/>
            </p:cNvSpPr>
            <p:nvPr/>
          </p:nvSpPr>
          <p:spPr bwMode="gray">
            <a:xfrm>
              <a:off x="2278" y="1876"/>
              <a:ext cx="0" cy="211"/>
            </a:xfrm>
            <a:prstGeom prst="line">
              <a:avLst/>
            </a:prstGeom>
            <a:noFill/>
            <a:ln w="19050">
              <a:solidFill>
                <a:schemeClr val="bg1">
                  <a:alpha val="50000"/>
                </a:schemeClr>
              </a:solidFill>
              <a:round/>
            </a:ln>
            <a:extLst>
              <a:ext uri="{909E8E84-426E-40DD-AFC4-6F175D3DCCD1}">
                <a14:hiddenFill xmlns:a14="http://schemas.microsoft.com/office/drawing/2010/main">
                  <a:noFill/>
                </a14:hiddenFill>
              </a:ext>
            </a:extLst>
          </p:spPr>
          <p:txBody>
            <a:bodyPr/>
            <a:lstStyle/>
            <a:p>
              <a:pPr algn="ctr"/>
              <a:endParaRPr lang="zh-CN" altLang="en-US" sz="1500" dirty="0">
                <a:cs typeface="+mn-ea"/>
                <a:sym typeface="+mn-lt"/>
              </a:endParaRPr>
            </a:p>
          </p:txBody>
        </p:sp>
        <p:sp>
          <p:nvSpPr>
            <p:cNvPr id="24" name="Line 69"/>
            <p:cNvSpPr>
              <a:spLocks noChangeShapeType="1"/>
            </p:cNvSpPr>
            <p:nvPr/>
          </p:nvSpPr>
          <p:spPr bwMode="gray">
            <a:xfrm flipH="1">
              <a:off x="1696" y="1875"/>
              <a:ext cx="1116" cy="0"/>
            </a:xfrm>
            <a:prstGeom prst="line">
              <a:avLst/>
            </a:prstGeom>
            <a:noFill/>
            <a:ln w="19050">
              <a:solidFill>
                <a:schemeClr val="bg1">
                  <a:alpha val="50000"/>
                </a:schemeClr>
              </a:solidFill>
              <a:prstDash val="sysDot"/>
              <a:round/>
            </a:ln>
            <a:extLst>
              <a:ext uri="{909E8E84-426E-40DD-AFC4-6F175D3DCCD1}">
                <a14:hiddenFill xmlns:a14="http://schemas.microsoft.com/office/drawing/2010/main">
                  <a:noFill/>
                </a14:hiddenFill>
              </a:ext>
            </a:extLst>
          </p:spPr>
          <p:txBody>
            <a:bodyPr/>
            <a:lstStyle/>
            <a:p>
              <a:pPr algn="ctr"/>
              <a:endParaRPr lang="zh-CN" altLang="en-US" sz="1500" dirty="0">
                <a:cs typeface="+mn-ea"/>
                <a:sym typeface="+mn-lt"/>
              </a:endParaRPr>
            </a:p>
          </p:txBody>
        </p:sp>
        <p:sp>
          <p:nvSpPr>
            <p:cNvPr id="25" name="Text Box 70"/>
            <p:cNvSpPr txBox="1">
              <a:spLocks noChangeArrowheads="1"/>
            </p:cNvSpPr>
            <p:nvPr/>
          </p:nvSpPr>
          <p:spPr bwMode="gray">
            <a:xfrm>
              <a:off x="1694" y="810"/>
              <a:ext cx="1118"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30000"/>
                </a:lnSpc>
                <a:buClr>
                  <a:schemeClr val="accent2"/>
                </a:buClr>
              </a:pPr>
              <a:r>
                <a:rPr lang="zh-CN" altLang="en-US" sz="1200" dirty="0">
                  <a:solidFill>
                    <a:schemeClr val="bg1"/>
                  </a:solidFill>
                  <a:latin typeface="+mn-lt"/>
                  <a:ea typeface="+mn-ea"/>
                  <a:cs typeface="+mn-ea"/>
                  <a:sym typeface="+mn-lt"/>
                </a:rPr>
                <a:t>在此录入上述图表的综合描述说明，在此录入上述图表的综合描述说明</a:t>
              </a:r>
              <a:endParaRPr lang="en-US" altLang="zh-CN" sz="1200" dirty="0">
                <a:solidFill>
                  <a:schemeClr val="bg1"/>
                </a:solidFill>
                <a:latin typeface="+mn-lt"/>
                <a:ea typeface="+mn-ea"/>
                <a:cs typeface="+mn-ea"/>
                <a:sym typeface="+mn-lt"/>
              </a:endParaRPr>
            </a:p>
          </p:txBody>
        </p:sp>
      </p:grpSp>
      <p:grpSp>
        <p:nvGrpSpPr>
          <p:cNvPr id="26" name="Group 244"/>
          <p:cNvGrpSpPr/>
          <p:nvPr/>
        </p:nvGrpSpPr>
        <p:grpSpPr bwMode="auto">
          <a:xfrm>
            <a:off x="4644322" y="3439513"/>
            <a:ext cx="1250156" cy="1544240"/>
            <a:chOff x="2973" y="2868"/>
            <a:chExt cx="1050" cy="1297"/>
          </a:xfrm>
        </p:grpSpPr>
        <p:sp>
          <p:nvSpPr>
            <p:cNvPr id="27" name="Line 71"/>
            <p:cNvSpPr>
              <a:spLocks noChangeShapeType="1"/>
            </p:cNvSpPr>
            <p:nvPr/>
          </p:nvSpPr>
          <p:spPr bwMode="gray">
            <a:xfrm>
              <a:off x="3484" y="2868"/>
              <a:ext cx="0" cy="211"/>
            </a:xfrm>
            <a:prstGeom prst="line">
              <a:avLst/>
            </a:prstGeom>
            <a:noFill/>
            <a:ln w="19050">
              <a:solidFill>
                <a:schemeClr val="bg1">
                  <a:alpha val="50000"/>
                </a:schemeClr>
              </a:solidFill>
              <a:round/>
            </a:ln>
            <a:extLst>
              <a:ext uri="{909E8E84-426E-40DD-AFC4-6F175D3DCCD1}">
                <a14:hiddenFill xmlns:a14="http://schemas.microsoft.com/office/drawing/2010/main">
                  <a:noFill/>
                </a14:hiddenFill>
              </a:ext>
            </a:extLst>
          </p:spPr>
          <p:txBody>
            <a:bodyPr/>
            <a:lstStyle/>
            <a:p>
              <a:pPr algn="ctr"/>
              <a:endParaRPr lang="zh-CN" altLang="en-US" sz="1500" dirty="0">
                <a:cs typeface="+mn-ea"/>
                <a:sym typeface="+mn-lt"/>
              </a:endParaRPr>
            </a:p>
          </p:txBody>
        </p:sp>
        <p:sp>
          <p:nvSpPr>
            <p:cNvPr id="28" name="Line 72"/>
            <p:cNvSpPr>
              <a:spLocks noChangeShapeType="1"/>
            </p:cNvSpPr>
            <p:nvPr/>
          </p:nvSpPr>
          <p:spPr bwMode="gray">
            <a:xfrm flipH="1">
              <a:off x="2973" y="3079"/>
              <a:ext cx="1000" cy="0"/>
            </a:xfrm>
            <a:prstGeom prst="line">
              <a:avLst/>
            </a:prstGeom>
            <a:noFill/>
            <a:ln w="19050">
              <a:solidFill>
                <a:schemeClr val="bg1">
                  <a:alpha val="50000"/>
                </a:schemeClr>
              </a:solidFill>
              <a:prstDash val="sysDot"/>
              <a:round/>
            </a:ln>
            <a:extLst>
              <a:ext uri="{909E8E84-426E-40DD-AFC4-6F175D3DCCD1}">
                <a14:hiddenFill xmlns:a14="http://schemas.microsoft.com/office/drawing/2010/main">
                  <a:noFill/>
                </a14:hiddenFill>
              </a:ext>
            </a:extLst>
          </p:spPr>
          <p:txBody>
            <a:bodyPr/>
            <a:lstStyle/>
            <a:p>
              <a:pPr algn="ctr"/>
              <a:endParaRPr lang="zh-CN" altLang="en-US" sz="1500" dirty="0">
                <a:cs typeface="+mn-ea"/>
                <a:sym typeface="+mn-lt"/>
              </a:endParaRPr>
            </a:p>
          </p:txBody>
        </p:sp>
        <p:sp>
          <p:nvSpPr>
            <p:cNvPr id="29" name="Text Box 73"/>
            <p:cNvSpPr txBox="1">
              <a:spLocks noChangeArrowheads="1"/>
            </p:cNvSpPr>
            <p:nvPr/>
          </p:nvSpPr>
          <p:spPr bwMode="gray">
            <a:xfrm>
              <a:off x="2973" y="3079"/>
              <a:ext cx="1050"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30000"/>
                </a:lnSpc>
                <a:buClr>
                  <a:schemeClr val="accent2"/>
                </a:buClr>
              </a:pPr>
              <a:r>
                <a:rPr lang="zh-CN" altLang="en-US" sz="1200" dirty="0">
                  <a:solidFill>
                    <a:schemeClr val="bg1"/>
                  </a:solidFill>
                  <a:latin typeface="+mn-lt"/>
                  <a:ea typeface="+mn-ea"/>
                  <a:cs typeface="+mn-ea"/>
                  <a:sym typeface="+mn-lt"/>
                </a:rPr>
                <a:t>在此录入上述图表的综合描述说明，在此录入上述图表的综合描述说明</a:t>
              </a:r>
              <a:endParaRPr lang="en-US" altLang="zh-CN" sz="1200" dirty="0">
                <a:solidFill>
                  <a:schemeClr val="bg1"/>
                </a:solidFill>
                <a:latin typeface="+mn-lt"/>
                <a:ea typeface="+mn-ea"/>
                <a:cs typeface="+mn-ea"/>
                <a:sym typeface="+mn-lt"/>
              </a:endParaRPr>
            </a:p>
          </p:txBody>
        </p:sp>
      </p:grpSp>
      <p:grpSp>
        <p:nvGrpSpPr>
          <p:cNvPr id="30" name="Group 74"/>
          <p:cNvGrpSpPr/>
          <p:nvPr/>
        </p:nvGrpSpPr>
        <p:grpSpPr bwMode="auto">
          <a:xfrm>
            <a:off x="1068874" y="2459034"/>
            <a:ext cx="6884195" cy="935831"/>
            <a:chOff x="-30" y="2010"/>
            <a:chExt cx="5782" cy="786"/>
          </a:xfrm>
          <a:effectLst/>
        </p:grpSpPr>
        <p:sp>
          <p:nvSpPr>
            <p:cNvPr id="31" name="Line 75"/>
            <p:cNvSpPr>
              <a:spLocks noChangeShapeType="1"/>
            </p:cNvSpPr>
            <p:nvPr/>
          </p:nvSpPr>
          <p:spPr bwMode="gray">
            <a:xfrm flipH="1">
              <a:off x="-30" y="2428"/>
              <a:ext cx="660" cy="0"/>
            </a:xfrm>
            <a:prstGeom prst="line">
              <a:avLst/>
            </a:prstGeom>
            <a:noFill/>
            <a:ln w="76200">
              <a:solidFill>
                <a:schemeClr val="bg1">
                  <a:alpha val="40000"/>
                </a:schemeClr>
              </a:solidFill>
              <a:round/>
            </a:ln>
            <a:effectLst/>
            <a:extLst>
              <a:ext uri="{909E8E84-426E-40DD-AFC4-6F175D3DCCD1}">
                <a14:hiddenFill xmlns:a14="http://schemas.microsoft.com/office/drawing/2010/main">
                  <a:noFill/>
                </a14:hiddenFill>
              </a:ext>
            </a:extLst>
          </p:spPr>
          <p:txBody>
            <a:bodyPr/>
            <a:lstStyle/>
            <a:p>
              <a:endParaRPr lang="zh-CN" altLang="en-US" sz="1015" dirty="0">
                <a:cs typeface="+mn-ea"/>
                <a:sym typeface="+mn-lt"/>
              </a:endParaRPr>
            </a:p>
          </p:txBody>
        </p:sp>
        <p:sp>
          <p:nvSpPr>
            <p:cNvPr id="32" name="Line 76"/>
            <p:cNvSpPr>
              <a:spLocks noChangeShapeType="1"/>
            </p:cNvSpPr>
            <p:nvPr/>
          </p:nvSpPr>
          <p:spPr bwMode="gray">
            <a:xfrm flipH="1">
              <a:off x="3839" y="2405"/>
              <a:ext cx="510" cy="0"/>
            </a:xfrm>
            <a:prstGeom prst="line">
              <a:avLst/>
            </a:prstGeom>
            <a:noFill/>
            <a:ln w="76200">
              <a:solidFill>
                <a:schemeClr val="bg1">
                  <a:alpha val="40000"/>
                </a:schemeClr>
              </a:solidFill>
              <a:round/>
            </a:ln>
            <a:effectLst/>
            <a:extLst>
              <a:ext uri="{909E8E84-426E-40DD-AFC4-6F175D3DCCD1}">
                <a14:hiddenFill xmlns:a14="http://schemas.microsoft.com/office/drawing/2010/main">
                  <a:noFill/>
                </a14:hiddenFill>
              </a:ext>
            </a:extLst>
          </p:spPr>
          <p:txBody>
            <a:bodyPr/>
            <a:lstStyle/>
            <a:p>
              <a:endParaRPr lang="zh-CN" altLang="en-US" sz="1015" dirty="0">
                <a:cs typeface="+mn-ea"/>
                <a:sym typeface="+mn-lt"/>
              </a:endParaRPr>
            </a:p>
          </p:txBody>
        </p:sp>
        <p:sp>
          <p:nvSpPr>
            <p:cNvPr id="33" name="Arc 77"/>
            <p:cNvSpPr/>
            <p:nvPr/>
          </p:nvSpPr>
          <p:spPr bwMode="gray">
            <a:xfrm rot="16200000" flipV="1">
              <a:off x="2052" y="1833"/>
              <a:ext cx="412"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chemeClr val="bg1">
                  <a:alpha val="40000"/>
                </a:schemeClr>
              </a:solidFill>
              <a:rou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sz="1015" dirty="0">
                <a:cs typeface="+mn-ea"/>
                <a:sym typeface="+mn-lt"/>
              </a:endParaRPr>
            </a:p>
          </p:txBody>
        </p:sp>
        <p:sp>
          <p:nvSpPr>
            <p:cNvPr id="34" name="Arc 78"/>
            <p:cNvSpPr/>
            <p:nvPr/>
          </p:nvSpPr>
          <p:spPr bwMode="gray">
            <a:xfrm rot="16200000" flipV="1">
              <a:off x="4503" y="1834"/>
              <a:ext cx="418"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chemeClr val="bg1">
                  <a:alpha val="40000"/>
                </a:schemeClr>
              </a:solidFill>
              <a:rou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sz="1015" dirty="0">
                <a:cs typeface="+mn-ea"/>
                <a:sym typeface="+mn-lt"/>
              </a:endParaRPr>
            </a:p>
          </p:txBody>
        </p:sp>
        <p:sp>
          <p:nvSpPr>
            <p:cNvPr id="35" name="Line 79"/>
            <p:cNvSpPr>
              <a:spLocks noChangeShapeType="1"/>
            </p:cNvSpPr>
            <p:nvPr/>
          </p:nvSpPr>
          <p:spPr bwMode="gray">
            <a:xfrm flipH="1">
              <a:off x="2619" y="2405"/>
              <a:ext cx="496" cy="0"/>
            </a:xfrm>
            <a:prstGeom prst="line">
              <a:avLst/>
            </a:prstGeom>
            <a:noFill/>
            <a:ln w="76200">
              <a:solidFill>
                <a:schemeClr val="bg1">
                  <a:alpha val="40000"/>
                </a:schemeClr>
              </a:solidFill>
              <a:round/>
            </a:ln>
            <a:effectLst/>
            <a:extLst>
              <a:ext uri="{909E8E84-426E-40DD-AFC4-6F175D3DCCD1}">
                <a14:hiddenFill xmlns:a14="http://schemas.microsoft.com/office/drawing/2010/main">
                  <a:noFill/>
                </a14:hiddenFill>
              </a:ext>
            </a:extLst>
          </p:spPr>
          <p:txBody>
            <a:bodyPr/>
            <a:lstStyle/>
            <a:p>
              <a:endParaRPr lang="zh-CN" altLang="en-US" sz="1015" dirty="0">
                <a:cs typeface="+mn-ea"/>
                <a:sym typeface="+mn-lt"/>
              </a:endParaRPr>
            </a:p>
          </p:txBody>
        </p:sp>
        <p:sp>
          <p:nvSpPr>
            <p:cNvPr id="36" name="Arc 80"/>
            <p:cNvSpPr/>
            <p:nvPr/>
          </p:nvSpPr>
          <p:spPr bwMode="gray">
            <a:xfrm rot="5400000">
              <a:off x="3278" y="2211"/>
              <a:ext cx="400"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chemeClr val="bg1">
                  <a:alpha val="40000"/>
                </a:schemeClr>
              </a:solidFill>
              <a:rou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sz="1015" dirty="0">
                <a:cs typeface="+mn-ea"/>
                <a:sym typeface="+mn-lt"/>
              </a:endParaRPr>
            </a:p>
          </p:txBody>
        </p:sp>
        <p:sp>
          <p:nvSpPr>
            <p:cNvPr id="37" name="Line 81"/>
            <p:cNvSpPr>
              <a:spLocks noChangeShapeType="1"/>
            </p:cNvSpPr>
            <p:nvPr/>
          </p:nvSpPr>
          <p:spPr bwMode="gray">
            <a:xfrm flipH="1">
              <a:off x="5071" y="2405"/>
              <a:ext cx="681" cy="0"/>
            </a:xfrm>
            <a:prstGeom prst="line">
              <a:avLst/>
            </a:prstGeom>
            <a:noFill/>
            <a:ln w="76200">
              <a:solidFill>
                <a:schemeClr val="bg1">
                  <a:alpha val="40000"/>
                </a:schemeClr>
              </a:solidFill>
              <a:round/>
            </a:ln>
            <a:effectLst/>
            <a:extLst>
              <a:ext uri="{909E8E84-426E-40DD-AFC4-6F175D3DCCD1}">
                <a14:hiddenFill xmlns:a14="http://schemas.microsoft.com/office/drawing/2010/main">
                  <a:noFill/>
                </a14:hiddenFill>
              </a:ext>
            </a:extLst>
          </p:spPr>
          <p:txBody>
            <a:bodyPr/>
            <a:lstStyle/>
            <a:p>
              <a:endParaRPr lang="zh-CN" altLang="en-US" sz="1015" dirty="0">
                <a:cs typeface="+mn-ea"/>
                <a:sym typeface="+mn-lt"/>
              </a:endParaRPr>
            </a:p>
          </p:txBody>
        </p:sp>
        <p:sp>
          <p:nvSpPr>
            <p:cNvPr id="38" name="Line 82"/>
            <p:cNvSpPr>
              <a:spLocks noChangeShapeType="1"/>
            </p:cNvSpPr>
            <p:nvPr/>
          </p:nvSpPr>
          <p:spPr bwMode="gray">
            <a:xfrm flipH="1">
              <a:off x="1377" y="2405"/>
              <a:ext cx="523" cy="0"/>
            </a:xfrm>
            <a:prstGeom prst="line">
              <a:avLst/>
            </a:prstGeom>
            <a:noFill/>
            <a:ln w="76200">
              <a:solidFill>
                <a:schemeClr val="bg1">
                  <a:alpha val="40000"/>
                </a:schemeClr>
              </a:solidFill>
              <a:round/>
            </a:ln>
            <a:effectLst/>
            <a:extLst>
              <a:ext uri="{909E8E84-426E-40DD-AFC4-6F175D3DCCD1}">
                <a14:hiddenFill xmlns:a14="http://schemas.microsoft.com/office/drawing/2010/main">
                  <a:noFill/>
                </a14:hiddenFill>
              </a:ext>
            </a:extLst>
          </p:spPr>
          <p:txBody>
            <a:bodyPr/>
            <a:lstStyle/>
            <a:p>
              <a:endParaRPr lang="zh-CN" altLang="en-US" sz="1015" dirty="0">
                <a:cs typeface="+mn-ea"/>
                <a:sym typeface="+mn-lt"/>
              </a:endParaRPr>
            </a:p>
          </p:txBody>
        </p:sp>
        <p:sp>
          <p:nvSpPr>
            <p:cNvPr id="39" name="Arc 83"/>
            <p:cNvSpPr/>
            <p:nvPr/>
          </p:nvSpPr>
          <p:spPr bwMode="gray">
            <a:xfrm rot="5400000">
              <a:off x="815" y="2211"/>
              <a:ext cx="400"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chemeClr val="bg1">
                  <a:alpha val="40000"/>
                </a:schemeClr>
              </a:solidFill>
              <a:round/>
            </a:ln>
            <a:effectLst/>
            <a:extLst>
              <a:ext uri="{909E8E84-426E-40DD-AFC4-6F175D3DCCD1}">
                <a14:hiddenFill xmlns:a14="http://schemas.microsoft.com/office/drawing/2010/main">
                  <a:solidFill>
                    <a:srgbClr val="FFFFFF"/>
                  </a:solidFill>
                </a14:hiddenFill>
              </a:ext>
            </a:extLst>
          </p:spPr>
          <p:txBody>
            <a:bodyPr wrap="none" anchor="ctr"/>
            <a:lstStyle/>
            <a:p>
              <a:endParaRPr lang="zh-CN" altLang="en-US" sz="1015" dirty="0">
                <a:cs typeface="+mn-ea"/>
                <a:sym typeface="+mn-lt"/>
              </a:endParaRPr>
            </a:p>
          </p:txBody>
        </p:sp>
      </p:grpSp>
      <p:sp>
        <p:nvSpPr>
          <p:cNvPr id="40" name="椭圆​​ 3"/>
          <p:cNvSpPr>
            <a:spLocks noChangeArrowheads="1"/>
          </p:cNvSpPr>
          <p:nvPr/>
        </p:nvSpPr>
        <p:spPr bwMode="auto">
          <a:xfrm>
            <a:off x="1910647" y="2542975"/>
            <a:ext cx="810815" cy="810815"/>
          </a:xfrm>
          <a:prstGeom prst="ellipse">
            <a:avLst/>
          </a:prstGeom>
          <a:solidFill>
            <a:schemeClr val="bg1">
              <a:alpha val="50000"/>
            </a:schemeClr>
          </a:solidFill>
          <a:ln>
            <a:noFill/>
          </a:ln>
          <a:effectLst/>
        </p:spPr>
        <p:txBody>
          <a:bodyPr anchor="ctr"/>
          <a:lstStyle/>
          <a:p>
            <a:pPr algn="ctr"/>
            <a:r>
              <a:rPr lang="zh-CN" altLang="en-US" sz="1200" b="1" dirty="0">
                <a:solidFill>
                  <a:srgbClr val="FFFFFF"/>
                </a:solidFill>
                <a:cs typeface="+mn-ea"/>
                <a:sym typeface="+mn-lt"/>
              </a:rPr>
              <a:t>团结</a:t>
            </a:r>
            <a:endParaRPr lang="en-US" altLang="zh-CN" sz="1200" b="1" dirty="0">
              <a:solidFill>
                <a:srgbClr val="FFFFFF"/>
              </a:solidFill>
              <a:cs typeface="+mn-ea"/>
              <a:sym typeface="+mn-lt"/>
            </a:endParaRPr>
          </a:p>
        </p:txBody>
      </p:sp>
      <p:sp>
        <p:nvSpPr>
          <p:cNvPr id="41" name="椭圆​​ 3"/>
          <p:cNvSpPr>
            <a:spLocks noChangeArrowheads="1"/>
          </p:cNvSpPr>
          <p:nvPr/>
        </p:nvSpPr>
        <p:spPr bwMode="auto">
          <a:xfrm>
            <a:off x="4845536" y="2532259"/>
            <a:ext cx="810816" cy="810815"/>
          </a:xfrm>
          <a:prstGeom prst="ellipse">
            <a:avLst/>
          </a:prstGeom>
          <a:solidFill>
            <a:schemeClr val="bg1">
              <a:alpha val="50000"/>
            </a:schemeClr>
          </a:solidFill>
          <a:ln>
            <a:noFill/>
          </a:ln>
          <a:effectLst/>
        </p:spPr>
        <p:txBody>
          <a:bodyPr anchor="ctr"/>
          <a:lstStyle/>
          <a:p>
            <a:pPr algn="ctr"/>
            <a:r>
              <a:rPr lang="zh-CN" altLang="en-US" sz="1200" b="1" dirty="0">
                <a:solidFill>
                  <a:srgbClr val="FFFFFF"/>
                </a:solidFill>
                <a:cs typeface="+mn-ea"/>
                <a:sym typeface="+mn-lt"/>
              </a:rPr>
              <a:t>责任</a:t>
            </a:r>
            <a:endParaRPr lang="en-US" altLang="zh-CN" sz="1200" b="1" dirty="0">
              <a:solidFill>
                <a:srgbClr val="FFFFFF"/>
              </a:solidFill>
              <a:cs typeface="+mn-ea"/>
              <a:sym typeface="+mn-lt"/>
            </a:endParaRPr>
          </a:p>
        </p:txBody>
      </p:sp>
      <p:sp>
        <p:nvSpPr>
          <p:cNvPr id="42" name="椭圆​​ 3"/>
          <p:cNvSpPr>
            <a:spLocks noChangeArrowheads="1"/>
          </p:cNvSpPr>
          <p:nvPr/>
        </p:nvSpPr>
        <p:spPr bwMode="auto">
          <a:xfrm>
            <a:off x="3398928" y="2507254"/>
            <a:ext cx="810815" cy="810815"/>
          </a:xfrm>
          <a:prstGeom prst="ellipse">
            <a:avLst/>
          </a:prstGeom>
          <a:solidFill>
            <a:schemeClr val="bg1">
              <a:alpha val="50000"/>
            </a:schemeClr>
          </a:solidFill>
          <a:ln>
            <a:noFill/>
          </a:ln>
          <a:effectLst/>
        </p:spPr>
        <p:txBody>
          <a:bodyPr anchor="ctr"/>
          <a:lstStyle/>
          <a:p>
            <a:pPr algn="ctr"/>
            <a:r>
              <a:rPr lang="zh-CN" altLang="en-US" sz="1200" b="1" dirty="0">
                <a:solidFill>
                  <a:srgbClr val="FFFFFF"/>
                </a:solidFill>
                <a:cs typeface="+mn-ea"/>
                <a:sym typeface="+mn-lt"/>
              </a:rPr>
              <a:t>奉献</a:t>
            </a:r>
            <a:endParaRPr lang="en-US" altLang="zh-CN" sz="1200" b="1" dirty="0">
              <a:solidFill>
                <a:srgbClr val="FFFFFF"/>
              </a:solidFill>
              <a:cs typeface="+mn-ea"/>
              <a:sym typeface="+mn-lt"/>
            </a:endParaRPr>
          </a:p>
        </p:txBody>
      </p:sp>
      <p:sp>
        <p:nvSpPr>
          <p:cNvPr id="43" name="椭圆​​ 3"/>
          <p:cNvSpPr>
            <a:spLocks noChangeArrowheads="1"/>
          </p:cNvSpPr>
          <p:nvPr/>
        </p:nvSpPr>
        <p:spPr bwMode="auto">
          <a:xfrm>
            <a:off x="6315959" y="2512017"/>
            <a:ext cx="810815" cy="810815"/>
          </a:xfrm>
          <a:prstGeom prst="ellipse">
            <a:avLst/>
          </a:prstGeom>
          <a:solidFill>
            <a:schemeClr val="bg1">
              <a:alpha val="50000"/>
            </a:schemeClr>
          </a:solidFill>
          <a:ln>
            <a:noFill/>
          </a:ln>
          <a:effectLst/>
        </p:spPr>
        <p:txBody>
          <a:bodyPr anchor="ctr"/>
          <a:lstStyle/>
          <a:p>
            <a:pPr algn="ctr"/>
            <a:r>
              <a:rPr lang="zh-CN" altLang="en-US" sz="1200" b="1" dirty="0">
                <a:solidFill>
                  <a:srgbClr val="FFFFFF"/>
                </a:solidFill>
                <a:cs typeface="+mn-ea"/>
                <a:sym typeface="+mn-lt"/>
              </a:rPr>
              <a:t>精神</a:t>
            </a:r>
            <a:endParaRPr lang="en-US" altLang="zh-CN" sz="1200" b="1" dirty="0">
              <a:solidFill>
                <a:srgbClr val="FFFFF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22" presetClass="entr" presetSubtype="8"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0"/>
                                        <p:tgtEl>
                                          <p:spTgt spid="30"/>
                                        </p:tgtEl>
                                      </p:cBhvr>
                                    </p:animEffect>
                                  </p:childTnLst>
                                </p:cTn>
                              </p:par>
                              <p:par>
                                <p:cTn id="17" presetID="49" presetClass="entr" presetSubtype="0" decel="100000" fill="hold" grpId="0" nodeType="withEffect">
                                  <p:stCondLst>
                                    <p:cond delay="1000"/>
                                  </p:stCondLst>
                                  <p:childTnLst>
                                    <p:set>
                                      <p:cBhvr>
                                        <p:cTn id="18" dur="1" fill="hold">
                                          <p:stCondLst>
                                            <p:cond delay="0"/>
                                          </p:stCondLst>
                                        </p:cTn>
                                        <p:tgtEl>
                                          <p:spTgt spid="40"/>
                                        </p:tgtEl>
                                        <p:attrNameLst>
                                          <p:attrName>style.visibility</p:attrName>
                                        </p:attrNameLst>
                                      </p:cBhvr>
                                      <p:to>
                                        <p:strVal val="visible"/>
                                      </p:to>
                                    </p:set>
                                    <p:anim calcmode="lin" valueType="num">
                                      <p:cBhvr>
                                        <p:cTn id="19" dur="1000" fill="hold"/>
                                        <p:tgtEl>
                                          <p:spTgt spid="40"/>
                                        </p:tgtEl>
                                        <p:attrNameLst>
                                          <p:attrName>ppt_w</p:attrName>
                                        </p:attrNameLst>
                                      </p:cBhvr>
                                      <p:tavLst>
                                        <p:tav tm="0">
                                          <p:val>
                                            <p:fltVal val="0"/>
                                          </p:val>
                                        </p:tav>
                                        <p:tav tm="100000">
                                          <p:val>
                                            <p:strVal val="#ppt_w"/>
                                          </p:val>
                                        </p:tav>
                                      </p:tavLst>
                                    </p:anim>
                                    <p:anim calcmode="lin" valueType="num">
                                      <p:cBhvr>
                                        <p:cTn id="20" dur="1000" fill="hold"/>
                                        <p:tgtEl>
                                          <p:spTgt spid="40"/>
                                        </p:tgtEl>
                                        <p:attrNameLst>
                                          <p:attrName>ppt_h</p:attrName>
                                        </p:attrNameLst>
                                      </p:cBhvr>
                                      <p:tavLst>
                                        <p:tav tm="0">
                                          <p:val>
                                            <p:fltVal val="0"/>
                                          </p:val>
                                        </p:tav>
                                        <p:tav tm="100000">
                                          <p:val>
                                            <p:strVal val="#ppt_h"/>
                                          </p:val>
                                        </p:tav>
                                      </p:tavLst>
                                    </p:anim>
                                    <p:anim calcmode="lin" valueType="num">
                                      <p:cBhvr>
                                        <p:cTn id="21" dur="1000" fill="hold"/>
                                        <p:tgtEl>
                                          <p:spTgt spid="40"/>
                                        </p:tgtEl>
                                        <p:attrNameLst>
                                          <p:attrName>style.rotation</p:attrName>
                                        </p:attrNameLst>
                                      </p:cBhvr>
                                      <p:tavLst>
                                        <p:tav tm="0">
                                          <p:val>
                                            <p:fltVal val="360"/>
                                          </p:val>
                                        </p:tav>
                                        <p:tav tm="100000">
                                          <p:val>
                                            <p:fltVal val="0"/>
                                          </p:val>
                                        </p:tav>
                                      </p:tavLst>
                                    </p:anim>
                                    <p:animEffect transition="in" filter="fade">
                                      <p:cBhvr>
                                        <p:cTn id="22" dur="1000"/>
                                        <p:tgtEl>
                                          <p:spTgt spid="40"/>
                                        </p:tgtEl>
                                      </p:cBhvr>
                                    </p:animEffect>
                                  </p:childTnLst>
                                </p:cTn>
                              </p:par>
                              <p:par>
                                <p:cTn id="23" presetID="49" presetClass="entr" presetSubtype="0" decel="100000" fill="hold" grpId="0" nodeType="withEffect">
                                  <p:stCondLst>
                                    <p:cond delay="2000"/>
                                  </p:stCondLst>
                                  <p:childTnLst>
                                    <p:set>
                                      <p:cBhvr>
                                        <p:cTn id="24" dur="1" fill="hold">
                                          <p:stCondLst>
                                            <p:cond delay="0"/>
                                          </p:stCondLst>
                                        </p:cTn>
                                        <p:tgtEl>
                                          <p:spTgt spid="42"/>
                                        </p:tgtEl>
                                        <p:attrNameLst>
                                          <p:attrName>style.visibility</p:attrName>
                                        </p:attrNameLst>
                                      </p:cBhvr>
                                      <p:to>
                                        <p:strVal val="visible"/>
                                      </p:to>
                                    </p:set>
                                    <p:anim calcmode="lin" valueType="num">
                                      <p:cBhvr>
                                        <p:cTn id="25" dur="1000" fill="hold"/>
                                        <p:tgtEl>
                                          <p:spTgt spid="42"/>
                                        </p:tgtEl>
                                        <p:attrNameLst>
                                          <p:attrName>ppt_w</p:attrName>
                                        </p:attrNameLst>
                                      </p:cBhvr>
                                      <p:tavLst>
                                        <p:tav tm="0">
                                          <p:val>
                                            <p:fltVal val="0"/>
                                          </p:val>
                                        </p:tav>
                                        <p:tav tm="100000">
                                          <p:val>
                                            <p:strVal val="#ppt_w"/>
                                          </p:val>
                                        </p:tav>
                                      </p:tavLst>
                                    </p:anim>
                                    <p:anim calcmode="lin" valueType="num">
                                      <p:cBhvr>
                                        <p:cTn id="26" dur="1000" fill="hold"/>
                                        <p:tgtEl>
                                          <p:spTgt spid="42"/>
                                        </p:tgtEl>
                                        <p:attrNameLst>
                                          <p:attrName>ppt_h</p:attrName>
                                        </p:attrNameLst>
                                      </p:cBhvr>
                                      <p:tavLst>
                                        <p:tav tm="0">
                                          <p:val>
                                            <p:fltVal val="0"/>
                                          </p:val>
                                        </p:tav>
                                        <p:tav tm="100000">
                                          <p:val>
                                            <p:strVal val="#ppt_h"/>
                                          </p:val>
                                        </p:tav>
                                      </p:tavLst>
                                    </p:anim>
                                    <p:anim calcmode="lin" valueType="num">
                                      <p:cBhvr>
                                        <p:cTn id="27" dur="1000" fill="hold"/>
                                        <p:tgtEl>
                                          <p:spTgt spid="42"/>
                                        </p:tgtEl>
                                        <p:attrNameLst>
                                          <p:attrName>style.rotation</p:attrName>
                                        </p:attrNameLst>
                                      </p:cBhvr>
                                      <p:tavLst>
                                        <p:tav tm="0">
                                          <p:val>
                                            <p:fltVal val="360"/>
                                          </p:val>
                                        </p:tav>
                                        <p:tav tm="100000">
                                          <p:val>
                                            <p:fltVal val="0"/>
                                          </p:val>
                                        </p:tav>
                                      </p:tavLst>
                                    </p:anim>
                                    <p:animEffect transition="in" filter="fade">
                                      <p:cBhvr>
                                        <p:cTn id="28" dur="1000"/>
                                        <p:tgtEl>
                                          <p:spTgt spid="42"/>
                                        </p:tgtEl>
                                      </p:cBhvr>
                                    </p:animEffect>
                                  </p:childTnLst>
                                </p:cTn>
                              </p:par>
                              <p:par>
                                <p:cTn id="29" presetID="49" presetClass="entr" presetSubtype="0" decel="100000" fill="hold" grpId="0" nodeType="withEffect">
                                  <p:stCondLst>
                                    <p:cond delay="3000"/>
                                  </p:stCondLst>
                                  <p:childTnLst>
                                    <p:set>
                                      <p:cBhvr>
                                        <p:cTn id="30" dur="1" fill="hold">
                                          <p:stCondLst>
                                            <p:cond delay="0"/>
                                          </p:stCondLst>
                                        </p:cTn>
                                        <p:tgtEl>
                                          <p:spTgt spid="41"/>
                                        </p:tgtEl>
                                        <p:attrNameLst>
                                          <p:attrName>style.visibility</p:attrName>
                                        </p:attrNameLst>
                                      </p:cBhvr>
                                      <p:to>
                                        <p:strVal val="visible"/>
                                      </p:to>
                                    </p:set>
                                    <p:anim calcmode="lin" valueType="num">
                                      <p:cBhvr>
                                        <p:cTn id="31" dur="1000" fill="hold"/>
                                        <p:tgtEl>
                                          <p:spTgt spid="41"/>
                                        </p:tgtEl>
                                        <p:attrNameLst>
                                          <p:attrName>ppt_w</p:attrName>
                                        </p:attrNameLst>
                                      </p:cBhvr>
                                      <p:tavLst>
                                        <p:tav tm="0">
                                          <p:val>
                                            <p:fltVal val="0"/>
                                          </p:val>
                                        </p:tav>
                                        <p:tav tm="100000">
                                          <p:val>
                                            <p:strVal val="#ppt_w"/>
                                          </p:val>
                                        </p:tav>
                                      </p:tavLst>
                                    </p:anim>
                                    <p:anim calcmode="lin" valueType="num">
                                      <p:cBhvr>
                                        <p:cTn id="32" dur="1000" fill="hold"/>
                                        <p:tgtEl>
                                          <p:spTgt spid="41"/>
                                        </p:tgtEl>
                                        <p:attrNameLst>
                                          <p:attrName>ppt_h</p:attrName>
                                        </p:attrNameLst>
                                      </p:cBhvr>
                                      <p:tavLst>
                                        <p:tav tm="0">
                                          <p:val>
                                            <p:fltVal val="0"/>
                                          </p:val>
                                        </p:tav>
                                        <p:tav tm="100000">
                                          <p:val>
                                            <p:strVal val="#ppt_h"/>
                                          </p:val>
                                        </p:tav>
                                      </p:tavLst>
                                    </p:anim>
                                    <p:anim calcmode="lin" valueType="num">
                                      <p:cBhvr>
                                        <p:cTn id="33" dur="1000" fill="hold"/>
                                        <p:tgtEl>
                                          <p:spTgt spid="41"/>
                                        </p:tgtEl>
                                        <p:attrNameLst>
                                          <p:attrName>style.rotation</p:attrName>
                                        </p:attrNameLst>
                                      </p:cBhvr>
                                      <p:tavLst>
                                        <p:tav tm="0">
                                          <p:val>
                                            <p:fltVal val="360"/>
                                          </p:val>
                                        </p:tav>
                                        <p:tav tm="100000">
                                          <p:val>
                                            <p:fltVal val="0"/>
                                          </p:val>
                                        </p:tav>
                                      </p:tavLst>
                                    </p:anim>
                                    <p:animEffect transition="in" filter="fade">
                                      <p:cBhvr>
                                        <p:cTn id="34" dur="1000"/>
                                        <p:tgtEl>
                                          <p:spTgt spid="41"/>
                                        </p:tgtEl>
                                      </p:cBhvr>
                                    </p:animEffect>
                                  </p:childTnLst>
                                </p:cTn>
                              </p:par>
                              <p:par>
                                <p:cTn id="35" presetID="49" presetClass="entr" presetSubtype="0" decel="100000" fill="hold" grpId="0" nodeType="withEffect">
                                  <p:stCondLst>
                                    <p:cond delay="4000"/>
                                  </p:stCondLst>
                                  <p:childTnLst>
                                    <p:set>
                                      <p:cBhvr>
                                        <p:cTn id="36" dur="1" fill="hold">
                                          <p:stCondLst>
                                            <p:cond delay="0"/>
                                          </p:stCondLst>
                                        </p:cTn>
                                        <p:tgtEl>
                                          <p:spTgt spid="43"/>
                                        </p:tgtEl>
                                        <p:attrNameLst>
                                          <p:attrName>style.visibility</p:attrName>
                                        </p:attrNameLst>
                                      </p:cBhvr>
                                      <p:to>
                                        <p:strVal val="visible"/>
                                      </p:to>
                                    </p:set>
                                    <p:anim calcmode="lin" valueType="num">
                                      <p:cBhvr>
                                        <p:cTn id="37" dur="1000" fill="hold"/>
                                        <p:tgtEl>
                                          <p:spTgt spid="43"/>
                                        </p:tgtEl>
                                        <p:attrNameLst>
                                          <p:attrName>ppt_w</p:attrName>
                                        </p:attrNameLst>
                                      </p:cBhvr>
                                      <p:tavLst>
                                        <p:tav tm="0">
                                          <p:val>
                                            <p:fltVal val="0"/>
                                          </p:val>
                                        </p:tav>
                                        <p:tav tm="100000">
                                          <p:val>
                                            <p:strVal val="#ppt_w"/>
                                          </p:val>
                                        </p:tav>
                                      </p:tavLst>
                                    </p:anim>
                                    <p:anim calcmode="lin" valueType="num">
                                      <p:cBhvr>
                                        <p:cTn id="38" dur="1000" fill="hold"/>
                                        <p:tgtEl>
                                          <p:spTgt spid="43"/>
                                        </p:tgtEl>
                                        <p:attrNameLst>
                                          <p:attrName>ppt_h</p:attrName>
                                        </p:attrNameLst>
                                      </p:cBhvr>
                                      <p:tavLst>
                                        <p:tav tm="0">
                                          <p:val>
                                            <p:fltVal val="0"/>
                                          </p:val>
                                        </p:tav>
                                        <p:tav tm="100000">
                                          <p:val>
                                            <p:strVal val="#ppt_h"/>
                                          </p:val>
                                        </p:tav>
                                      </p:tavLst>
                                    </p:anim>
                                    <p:anim calcmode="lin" valueType="num">
                                      <p:cBhvr>
                                        <p:cTn id="39" dur="1000" fill="hold"/>
                                        <p:tgtEl>
                                          <p:spTgt spid="43"/>
                                        </p:tgtEl>
                                        <p:attrNameLst>
                                          <p:attrName>style.rotation</p:attrName>
                                        </p:attrNameLst>
                                      </p:cBhvr>
                                      <p:tavLst>
                                        <p:tav tm="0">
                                          <p:val>
                                            <p:fltVal val="360"/>
                                          </p:val>
                                        </p:tav>
                                        <p:tav tm="100000">
                                          <p:val>
                                            <p:fltVal val="0"/>
                                          </p:val>
                                        </p:tav>
                                      </p:tavLst>
                                    </p:anim>
                                    <p:animEffect transition="in" filter="fade">
                                      <p:cBhvr>
                                        <p:cTn id="40" dur="1000"/>
                                        <p:tgtEl>
                                          <p:spTgt spid="43"/>
                                        </p:tgtEl>
                                      </p:cBhvr>
                                    </p:animEffect>
                                  </p:childTnLst>
                                </p:cTn>
                              </p:par>
                            </p:childTnLst>
                          </p:cTn>
                        </p:par>
                        <p:par>
                          <p:cTn id="41" fill="hold">
                            <p:stCondLst>
                              <p:cond delay="1000"/>
                            </p:stCondLst>
                            <p:childTnLst>
                              <p:par>
                                <p:cTn id="42" presetID="22" presetClass="entr" presetSubtype="1"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childTnLst>
                          </p:cTn>
                        </p:par>
                        <p:par>
                          <p:cTn id="45" fill="hold">
                            <p:stCondLst>
                              <p:cond delay="1500"/>
                            </p:stCondLst>
                            <p:childTnLst>
                              <p:par>
                                <p:cTn id="46" presetID="22" presetClass="entr" presetSubtype="4"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down)">
                                      <p:cBhvr>
                                        <p:cTn id="48" dur="500"/>
                                        <p:tgtEl>
                                          <p:spTgt spid="22"/>
                                        </p:tgtEl>
                                      </p:cBhvr>
                                    </p:animEffect>
                                  </p:childTnLst>
                                </p:cTn>
                              </p:par>
                            </p:childTnLst>
                          </p:cTn>
                        </p:par>
                        <p:par>
                          <p:cTn id="49" fill="hold">
                            <p:stCondLst>
                              <p:cond delay="2000"/>
                            </p:stCondLst>
                            <p:childTnLst>
                              <p:par>
                                <p:cTn id="50" presetID="22" presetClass="entr" presetSubtype="1" fill="hold"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up)">
                                      <p:cBhvr>
                                        <p:cTn id="52" dur="500"/>
                                        <p:tgtEl>
                                          <p:spTgt spid="26"/>
                                        </p:tgtEl>
                                      </p:cBhvr>
                                    </p:animEffect>
                                  </p:childTnLst>
                                </p:cTn>
                              </p:par>
                            </p:childTnLst>
                          </p:cTn>
                        </p:par>
                        <p:par>
                          <p:cTn id="53" fill="hold">
                            <p:stCondLst>
                              <p:cond delay="2500"/>
                            </p:stCondLst>
                            <p:childTnLst>
                              <p:par>
                                <p:cTn id="54" presetID="22" presetClass="entr" presetSubtype="4"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0" grpId="0" animBg="1"/>
      <p:bldP spid="41" grpId="0" animBg="1"/>
      <p:bldP spid="42" grpId="0" animBg="1"/>
      <p:bldP spid="4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6"/>
          <p:cNvSpPr txBox="1"/>
          <p:nvPr/>
        </p:nvSpPr>
        <p:spPr>
          <a:xfrm>
            <a:off x="731948" y="1691853"/>
            <a:ext cx="409086" cy="345864"/>
          </a:xfrm>
          <a:prstGeom prst="rect">
            <a:avLst/>
          </a:prstGeom>
          <a:noFill/>
        </p:spPr>
        <p:txBody>
          <a:bodyPr wrap="none" rtlCol="0">
            <a:spAutoFit/>
          </a:bodyPr>
          <a:lstStyle/>
          <a:p>
            <a:pPr algn="just">
              <a:lnSpc>
                <a:spcPct val="120000"/>
              </a:lnSpc>
            </a:pPr>
            <a:r>
              <a:rPr lang="en-US" sz="1500">
                <a:solidFill>
                  <a:schemeClr val="bg1"/>
                </a:solidFill>
                <a:cs typeface="+mn-ea"/>
                <a:sym typeface="+mn-lt"/>
              </a:rPr>
              <a:t>01</a:t>
            </a:r>
            <a:endParaRPr lang="en-GB" sz="1500">
              <a:solidFill>
                <a:schemeClr val="bg1"/>
              </a:solidFill>
              <a:cs typeface="+mn-ea"/>
              <a:sym typeface="+mn-lt"/>
            </a:endParaRPr>
          </a:p>
        </p:txBody>
      </p:sp>
      <p:grpSp>
        <p:nvGrpSpPr>
          <p:cNvPr id="12" name="Group 17"/>
          <p:cNvGrpSpPr/>
          <p:nvPr/>
        </p:nvGrpSpPr>
        <p:grpSpPr>
          <a:xfrm>
            <a:off x="1049218" y="1691849"/>
            <a:ext cx="1786664" cy="663590"/>
            <a:chOff x="509993" y="4146958"/>
            <a:chExt cx="2041329" cy="839002"/>
          </a:xfrm>
        </p:grpSpPr>
        <p:sp>
          <p:nvSpPr>
            <p:cNvPr id="22" name="TextBox 18"/>
            <p:cNvSpPr txBox="1"/>
            <p:nvPr/>
          </p:nvSpPr>
          <p:spPr>
            <a:xfrm>
              <a:off x="515136" y="4146958"/>
              <a:ext cx="1333691" cy="341140"/>
            </a:xfrm>
            <a:prstGeom prst="rect">
              <a:avLst/>
            </a:prstGeom>
            <a:noFill/>
          </p:spPr>
          <p:txBody>
            <a:bodyPr wrap="none" rtlCol="0">
              <a:spAutoFit/>
            </a:bodyPr>
            <a:lstStyle/>
            <a:p>
              <a:pPr>
                <a:lnSpc>
                  <a:spcPct val="120000"/>
                </a:lnSpc>
              </a:pPr>
              <a:r>
                <a:rPr lang="zh-CN" altLang="en-US" sz="1050" dirty="0">
                  <a:solidFill>
                    <a:schemeClr val="bg1"/>
                  </a:solidFill>
                  <a:cs typeface="+mn-ea"/>
                  <a:sym typeface="+mn-lt"/>
                </a:rPr>
                <a:t>请替换文字内容 </a:t>
              </a:r>
              <a:endParaRPr lang="en-GB" sz="1050" dirty="0">
                <a:solidFill>
                  <a:schemeClr val="bg1"/>
                </a:solidFill>
                <a:cs typeface="+mn-ea"/>
                <a:sym typeface="+mn-lt"/>
              </a:endParaRPr>
            </a:p>
          </p:txBody>
        </p:sp>
        <p:sp>
          <p:nvSpPr>
            <p:cNvPr id="23" name="Rectangle 19"/>
            <p:cNvSpPr/>
            <p:nvPr/>
          </p:nvSpPr>
          <p:spPr>
            <a:xfrm>
              <a:off x="509993" y="4448955"/>
              <a:ext cx="2041329" cy="537005"/>
            </a:xfrm>
            <a:prstGeom prst="rect">
              <a:avLst/>
            </a:prstGeom>
          </p:spPr>
          <p:txBody>
            <a:bodyPr wrap="square">
              <a:spAutoFit/>
            </a:bodyPr>
            <a:lstStyle/>
            <a:p>
              <a:pPr algn="just">
                <a:lnSpc>
                  <a:spcPct val="120000"/>
                </a:lnSpc>
              </a:pPr>
              <a:r>
                <a:rPr lang="en-US" altLang="zh-CN" sz="600" dirty="0">
                  <a:solidFill>
                    <a:schemeClr val="bg1"/>
                  </a:solidFill>
                  <a:cs typeface="+mn-ea"/>
                  <a:sym typeface="+mn-lt"/>
                </a:rPr>
                <a:t>You can click here to add your title </a:t>
              </a:r>
              <a:r>
                <a:rPr lang="en-US" altLang="zh-CN" sz="600" dirty="0" smtClean="0">
                  <a:solidFill>
                    <a:schemeClr val="bg1"/>
                  </a:solidFill>
                  <a:cs typeface="+mn-ea"/>
                  <a:sym typeface="+mn-lt"/>
                </a:rPr>
                <a:t> </a:t>
              </a:r>
              <a:r>
                <a:rPr lang="en-US" altLang="zh-CN" sz="600" dirty="0">
                  <a:solidFill>
                    <a:schemeClr val="bg1"/>
                  </a:solidFill>
                  <a:cs typeface="+mn-ea"/>
                  <a:sym typeface="+mn-lt"/>
                </a:rPr>
                <a:t>You can click here to add your title </a:t>
              </a:r>
              <a:r>
                <a:rPr lang="en-US" altLang="zh-CN" sz="600" dirty="0" smtClean="0">
                  <a:solidFill>
                    <a:schemeClr val="bg1"/>
                  </a:solidFill>
                  <a:cs typeface="+mn-ea"/>
                  <a:sym typeface="+mn-lt"/>
                </a:rPr>
                <a:t> </a:t>
              </a:r>
              <a:r>
                <a:rPr lang="en-US" altLang="zh-CN" sz="600" dirty="0">
                  <a:solidFill>
                    <a:schemeClr val="bg1"/>
                  </a:solidFill>
                  <a:cs typeface="+mn-ea"/>
                  <a:sym typeface="+mn-lt"/>
                </a:rPr>
                <a:t>You can click here to add your title </a:t>
              </a:r>
              <a:r>
                <a:rPr lang="en-US" altLang="zh-CN" sz="600" dirty="0" smtClean="0">
                  <a:solidFill>
                    <a:schemeClr val="bg1"/>
                  </a:solidFill>
                  <a:cs typeface="+mn-ea"/>
                  <a:sym typeface="+mn-lt"/>
                </a:rPr>
                <a:t> </a:t>
              </a:r>
              <a:endParaRPr lang="en-GB" sz="600" dirty="0">
                <a:solidFill>
                  <a:schemeClr val="bg1"/>
                </a:solidFill>
                <a:cs typeface="+mn-ea"/>
                <a:sym typeface="+mn-lt"/>
              </a:endParaRPr>
            </a:p>
          </p:txBody>
        </p:sp>
      </p:grpSp>
      <p:sp>
        <p:nvSpPr>
          <p:cNvPr id="24" name="TextBox 20"/>
          <p:cNvSpPr txBox="1"/>
          <p:nvPr/>
        </p:nvSpPr>
        <p:spPr>
          <a:xfrm>
            <a:off x="731948" y="2580722"/>
            <a:ext cx="409086" cy="369332"/>
          </a:xfrm>
          <a:prstGeom prst="rect">
            <a:avLst/>
          </a:prstGeom>
          <a:noFill/>
        </p:spPr>
        <p:txBody>
          <a:bodyPr wrap="none" rtlCol="0">
            <a:spAutoFit/>
          </a:bodyPr>
          <a:lstStyle/>
          <a:p>
            <a:pPr algn="just">
              <a:lnSpc>
                <a:spcPct val="120000"/>
              </a:lnSpc>
            </a:pPr>
            <a:r>
              <a:rPr lang="en-US" sz="1500">
                <a:solidFill>
                  <a:schemeClr val="bg1"/>
                </a:solidFill>
                <a:cs typeface="+mn-ea"/>
                <a:sym typeface="+mn-lt"/>
              </a:rPr>
              <a:t>02</a:t>
            </a:r>
            <a:endParaRPr lang="en-GB" sz="1500">
              <a:solidFill>
                <a:schemeClr val="bg1"/>
              </a:solidFill>
              <a:cs typeface="+mn-ea"/>
              <a:sym typeface="+mn-lt"/>
            </a:endParaRPr>
          </a:p>
        </p:txBody>
      </p:sp>
      <p:sp>
        <p:nvSpPr>
          <p:cNvPr id="25" name="TextBox 24"/>
          <p:cNvSpPr txBox="1"/>
          <p:nvPr/>
        </p:nvSpPr>
        <p:spPr>
          <a:xfrm>
            <a:off x="731948" y="3469592"/>
            <a:ext cx="409086" cy="369332"/>
          </a:xfrm>
          <a:prstGeom prst="rect">
            <a:avLst/>
          </a:prstGeom>
          <a:noFill/>
        </p:spPr>
        <p:txBody>
          <a:bodyPr wrap="none" rtlCol="0">
            <a:spAutoFit/>
          </a:bodyPr>
          <a:lstStyle/>
          <a:p>
            <a:pPr algn="just">
              <a:lnSpc>
                <a:spcPct val="120000"/>
              </a:lnSpc>
            </a:pPr>
            <a:r>
              <a:rPr lang="en-US" sz="1500">
                <a:solidFill>
                  <a:schemeClr val="bg1"/>
                </a:solidFill>
                <a:cs typeface="+mn-ea"/>
                <a:sym typeface="+mn-lt"/>
              </a:rPr>
              <a:t>03</a:t>
            </a:r>
            <a:endParaRPr lang="en-GB" sz="1500">
              <a:solidFill>
                <a:schemeClr val="bg1"/>
              </a:solidFill>
              <a:cs typeface="+mn-ea"/>
              <a:sym typeface="+mn-lt"/>
            </a:endParaRPr>
          </a:p>
        </p:txBody>
      </p:sp>
      <p:grpSp>
        <p:nvGrpSpPr>
          <p:cNvPr id="26" name="Group 32"/>
          <p:cNvGrpSpPr/>
          <p:nvPr/>
        </p:nvGrpSpPr>
        <p:grpSpPr>
          <a:xfrm>
            <a:off x="1049218" y="3469582"/>
            <a:ext cx="1786664" cy="552790"/>
            <a:chOff x="509993" y="4146958"/>
            <a:chExt cx="2041329" cy="698915"/>
          </a:xfrm>
        </p:grpSpPr>
        <p:sp>
          <p:nvSpPr>
            <p:cNvPr id="27" name="TextBox 33"/>
            <p:cNvSpPr txBox="1"/>
            <p:nvPr/>
          </p:nvSpPr>
          <p:spPr>
            <a:xfrm>
              <a:off x="515136" y="4146958"/>
              <a:ext cx="1333691" cy="341141"/>
            </a:xfrm>
            <a:prstGeom prst="rect">
              <a:avLst/>
            </a:prstGeom>
            <a:noFill/>
          </p:spPr>
          <p:txBody>
            <a:bodyPr wrap="none" rtlCol="0">
              <a:spAutoFit/>
            </a:bodyPr>
            <a:lstStyle/>
            <a:p>
              <a:pPr>
                <a:lnSpc>
                  <a:spcPct val="120000"/>
                </a:lnSpc>
              </a:pPr>
              <a:r>
                <a:rPr lang="zh-CN" altLang="en-US" sz="1050" dirty="0">
                  <a:solidFill>
                    <a:schemeClr val="bg1"/>
                  </a:solidFill>
                  <a:cs typeface="+mn-ea"/>
                  <a:sym typeface="+mn-lt"/>
                </a:rPr>
                <a:t>请替换文字内容 </a:t>
              </a:r>
              <a:endParaRPr lang="en-GB" sz="1050" dirty="0">
                <a:solidFill>
                  <a:schemeClr val="bg1"/>
                </a:solidFill>
                <a:cs typeface="+mn-ea"/>
                <a:sym typeface="+mn-lt"/>
              </a:endParaRPr>
            </a:p>
          </p:txBody>
        </p:sp>
        <p:sp>
          <p:nvSpPr>
            <p:cNvPr id="28" name="Rectangle 34"/>
            <p:cNvSpPr/>
            <p:nvPr/>
          </p:nvSpPr>
          <p:spPr>
            <a:xfrm>
              <a:off x="509993" y="4448956"/>
              <a:ext cx="2041329" cy="396917"/>
            </a:xfrm>
            <a:prstGeom prst="rect">
              <a:avLst/>
            </a:prstGeom>
          </p:spPr>
          <p:txBody>
            <a:bodyPr wrap="square">
              <a:spAutoFit/>
            </a:bodyPr>
            <a:lstStyle/>
            <a:p>
              <a:pPr algn="just">
                <a:lnSpc>
                  <a:spcPct val="120000"/>
                </a:lnSpc>
              </a:pPr>
              <a:r>
                <a:rPr lang="en-US" altLang="zh-CN" sz="600" dirty="0">
                  <a:solidFill>
                    <a:schemeClr val="bg1"/>
                  </a:solidFill>
                  <a:cs typeface="+mn-ea"/>
                  <a:sym typeface="+mn-lt"/>
                </a:rPr>
                <a:t>You can click here to add your title </a:t>
              </a:r>
              <a:r>
                <a:rPr lang="en-US" altLang="zh-CN" sz="600" dirty="0" smtClean="0">
                  <a:solidFill>
                    <a:schemeClr val="bg1"/>
                  </a:solidFill>
                  <a:cs typeface="+mn-ea"/>
                  <a:sym typeface="+mn-lt"/>
                </a:rPr>
                <a:t> </a:t>
              </a:r>
              <a:r>
                <a:rPr lang="en-US" altLang="zh-CN" sz="600" dirty="0">
                  <a:solidFill>
                    <a:schemeClr val="bg1"/>
                  </a:solidFill>
                  <a:cs typeface="+mn-ea"/>
                  <a:sym typeface="+mn-lt"/>
                </a:rPr>
                <a:t>You can click here to add your title </a:t>
              </a:r>
              <a:r>
                <a:rPr lang="en-US" altLang="zh-CN" sz="600" dirty="0" smtClean="0">
                  <a:solidFill>
                    <a:schemeClr val="bg1"/>
                  </a:solidFill>
                  <a:cs typeface="+mn-ea"/>
                  <a:sym typeface="+mn-lt"/>
                </a:rPr>
                <a:t> </a:t>
              </a:r>
              <a:endParaRPr lang="en-GB" sz="600" dirty="0">
                <a:solidFill>
                  <a:schemeClr val="bg1"/>
                </a:solidFill>
                <a:cs typeface="+mn-ea"/>
                <a:sym typeface="+mn-lt"/>
              </a:endParaRPr>
            </a:p>
          </p:txBody>
        </p:sp>
      </p:grpSp>
      <p:grpSp>
        <p:nvGrpSpPr>
          <p:cNvPr id="29" name="Group 35"/>
          <p:cNvGrpSpPr/>
          <p:nvPr/>
        </p:nvGrpSpPr>
        <p:grpSpPr>
          <a:xfrm>
            <a:off x="1049218" y="2580712"/>
            <a:ext cx="1786664" cy="552790"/>
            <a:chOff x="509993" y="4146958"/>
            <a:chExt cx="2041329" cy="698915"/>
          </a:xfrm>
        </p:grpSpPr>
        <p:sp>
          <p:nvSpPr>
            <p:cNvPr id="30" name="TextBox 36"/>
            <p:cNvSpPr txBox="1"/>
            <p:nvPr/>
          </p:nvSpPr>
          <p:spPr>
            <a:xfrm>
              <a:off x="515136" y="4146958"/>
              <a:ext cx="1333691" cy="341141"/>
            </a:xfrm>
            <a:prstGeom prst="rect">
              <a:avLst/>
            </a:prstGeom>
            <a:noFill/>
          </p:spPr>
          <p:txBody>
            <a:bodyPr wrap="none" rtlCol="0">
              <a:spAutoFit/>
            </a:bodyPr>
            <a:lstStyle/>
            <a:p>
              <a:pPr>
                <a:lnSpc>
                  <a:spcPct val="120000"/>
                </a:lnSpc>
              </a:pPr>
              <a:r>
                <a:rPr lang="zh-CN" altLang="en-US" sz="1050" dirty="0">
                  <a:solidFill>
                    <a:schemeClr val="bg1"/>
                  </a:solidFill>
                  <a:cs typeface="+mn-ea"/>
                  <a:sym typeface="+mn-lt"/>
                </a:rPr>
                <a:t>请替换文字内容 </a:t>
              </a:r>
              <a:endParaRPr lang="en-GB" sz="1050" dirty="0">
                <a:solidFill>
                  <a:schemeClr val="bg1"/>
                </a:solidFill>
                <a:cs typeface="+mn-ea"/>
                <a:sym typeface="+mn-lt"/>
              </a:endParaRPr>
            </a:p>
          </p:txBody>
        </p:sp>
        <p:sp>
          <p:nvSpPr>
            <p:cNvPr id="31" name="Rectangle 37"/>
            <p:cNvSpPr/>
            <p:nvPr/>
          </p:nvSpPr>
          <p:spPr>
            <a:xfrm>
              <a:off x="509993" y="4448956"/>
              <a:ext cx="2041329" cy="396917"/>
            </a:xfrm>
            <a:prstGeom prst="rect">
              <a:avLst/>
            </a:prstGeom>
          </p:spPr>
          <p:txBody>
            <a:bodyPr wrap="square">
              <a:spAutoFit/>
            </a:bodyPr>
            <a:lstStyle/>
            <a:p>
              <a:pPr algn="just">
                <a:lnSpc>
                  <a:spcPct val="120000"/>
                </a:lnSpc>
              </a:pPr>
              <a:r>
                <a:rPr lang="en-US" altLang="zh-CN" sz="600" dirty="0">
                  <a:solidFill>
                    <a:schemeClr val="bg1"/>
                  </a:solidFill>
                  <a:cs typeface="+mn-ea"/>
                  <a:sym typeface="+mn-lt"/>
                </a:rPr>
                <a:t>You can click here to add your title </a:t>
              </a:r>
              <a:r>
                <a:rPr lang="en-US" altLang="zh-CN" sz="600" dirty="0" smtClean="0">
                  <a:solidFill>
                    <a:schemeClr val="bg1"/>
                  </a:solidFill>
                  <a:cs typeface="+mn-ea"/>
                  <a:sym typeface="+mn-lt"/>
                </a:rPr>
                <a:t> </a:t>
              </a:r>
              <a:r>
                <a:rPr lang="en-US" altLang="zh-CN" sz="600" dirty="0">
                  <a:solidFill>
                    <a:schemeClr val="bg1"/>
                  </a:solidFill>
                  <a:cs typeface="+mn-ea"/>
                  <a:sym typeface="+mn-lt"/>
                </a:rPr>
                <a:t>You can click here to add your title </a:t>
              </a:r>
              <a:r>
                <a:rPr lang="en-US" altLang="zh-CN" sz="600" dirty="0" smtClean="0">
                  <a:solidFill>
                    <a:schemeClr val="bg1"/>
                  </a:solidFill>
                  <a:cs typeface="+mn-ea"/>
                  <a:sym typeface="+mn-lt"/>
                </a:rPr>
                <a:t> </a:t>
              </a:r>
              <a:endParaRPr lang="en-GB" sz="600" dirty="0">
                <a:solidFill>
                  <a:schemeClr val="bg1"/>
                </a:solidFill>
                <a:cs typeface="+mn-ea"/>
                <a:sym typeface="+mn-lt"/>
              </a:endParaRPr>
            </a:p>
          </p:txBody>
        </p:sp>
      </p:grpSp>
      <p:grpSp>
        <p:nvGrpSpPr>
          <p:cNvPr id="32" name="Group 38"/>
          <p:cNvGrpSpPr/>
          <p:nvPr/>
        </p:nvGrpSpPr>
        <p:grpSpPr>
          <a:xfrm>
            <a:off x="2809665" y="1427817"/>
            <a:ext cx="3151507" cy="3136080"/>
            <a:chOff x="3685337" y="1514384"/>
            <a:chExt cx="4821324" cy="4797721"/>
          </a:xfrm>
        </p:grpSpPr>
        <p:sp>
          <p:nvSpPr>
            <p:cNvPr id="33" name="Freeform 39"/>
            <p:cNvSpPr/>
            <p:nvPr/>
          </p:nvSpPr>
          <p:spPr>
            <a:xfrm>
              <a:off x="4112274" y="1770540"/>
              <a:ext cx="4137890" cy="4137892"/>
            </a:xfrm>
            <a:custGeom>
              <a:avLst/>
              <a:gdLst>
                <a:gd name="connsiteX0" fmla="*/ 2275840 w 4551680"/>
                <a:gd name="connsiteY0" fmla="*/ 0 h 4551680"/>
                <a:gd name="connsiteX1" fmla="*/ 4246775 w 4551680"/>
                <a:gd name="connsiteY1" fmla="*/ 1137920 h 4551680"/>
                <a:gd name="connsiteX2" fmla="*/ 4246775 w 4551680"/>
                <a:gd name="connsiteY2" fmla="*/ 3413760 h 4551680"/>
                <a:gd name="connsiteX3" fmla="*/ 2275840 w 4551680"/>
                <a:gd name="connsiteY3" fmla="*/ 2275840 h 4551680"/>
                <a:gd name="connsiteX4" fmla="*/ 2275840 w 4551680"/>
                <a:gd name="connsiteY4" fmla="*/ 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2275840" y="0"/>
                  </a:moveTo>
                  <a:cubicBezTo>
                    <a:pt x="3088919" y="0"/>
                    <a:pt x="3840236" y="433773"/>
                    <a:pt x="4246775" y="1137920"/>
                  </a:cubicBezTo>
                  <a:cubicBezTo>
                    <a:pt x="4653315" y="1842067"/>
                    <a:pt x="4653315" y="2709613"/>
                    <a:pt x="4246775" y="3413760"/>
                  </a:cubicBezTo>
                  <a:lnTo>
                    <a:pt x="2275840" y="2275840"/>
                  </a:lnTo>
                  <a:lnTo>
                    <a:pt x="2275840" y="0"/>
                  </a:lnTo>
                  <a:close/>
                </a:path>
              </a:pathLst>
            </a:custGeom>
            <a:solidFill>
              <a:schemeClr val="bg1">
                <a:alpha val="32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49548" tIns="815102" rIns="469239" bIns="1817975" numCol="1" spcCol="1270" anchor="ctr" anchorCtr="0">
              <a:noAutofit/>
            </a:bodyPr>
            <a:lstStyle/>
            <a:p>
              <a:pPr algn="just" defTabSz="1828165">
                <a:lnSpc>
                  <a:spcPct val="120000"/>
                </a:lnSpc>
                <a:spcAft>
                  <a:spcPct val="35000"/>
                </a:spcAft>
              </a:pPr>
              <a:endParaRPr lang="en-GB" sz="710" dirty="0">
                <a:solidFill>
                  <a:schemeClr val="bg1"/>
                </a:solidFill>
                <a:cs typeface="+mn-ea"/>
                <a:sym typeface="+mn-lt"/>
              </a:endParaRPr>
            </a:p>
          </p:txBody>
        </p:sp>
        <p:sp>
          <p:nvSpPr>
            <p:cNvPr id="34" name="Freeform 40"/>
            <p:cNvSpPr/>
            <p:nvPr/>
          </p:nvSpPr>
          <p:spPr>
            <a:xfrm>
              <a:off x="4027053" y="1918321"/>
              <a:ext cx="4137890" cy="4137892"/>
            </a:xfrm>
            <a:custGeom>
              <a:avLst/>
              <a:gdLst>
                <a:gd name="connsiteX0" fmla="*/ 4246775 w 4551680"/>
                <a:gd name="connsiteY0" fmla="*/ 3413760 h 4551680"/>
                <a:gd name="connsiteX1" fmla="*/ 2275840 w 4551680"/>
                <a:gd name="connsiteY1" fmla="*/ 4551680 h 4551680"/>
                <a:gd name="connsiteX2" fmla="*/ 304905 w 4551680"/>
                <a:gd name="connsiteY2" fmla="*/ 3413760 h 4551680"/>
                <a:gd name="connsiteX3" fmla="*/ 2275840 w 4551680"/>
                <a:gd name="connsiteY3" fmla="*/ 2275840 h 4551680"/>
                <a:gd name="connsiteX4" fmla="*/ 424677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4246775" y="3413760"/>
                  </a:moveTo>
                  <a:cubicBezTo>
                    <a:pt x="3840235" y="4117907"/>
                    <a:pt x="3088919" y="4551680"/>
                    <a:pt x="2275840" y="4551680"/>
                  </a:cubicBezTo>
                  <a:cubicBezTo>
                    <a:pt x="1462761" y="4551680"/>
                    <a:pt x="711444" y="4117907"/>
                    <a:pt x="304905" y="3413760"/>
                  </a:cubicBezTo>
                  <a:lnTo>
                    <a:pt x="2275840" y="2275840"/>
                  </a:lnTo>
                  <a:lnTo>
                    <a:pt x="4246775" y="3413760"/>
                  </a:lnTo>
                  <a:close/>
                </a:path>
              </a:pathLst>
            </a:custGeom>
            <a:solidFill>
              <a:schemeClr val="bg1">
                <a:alpha val="32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22448" tIns="2401040" rIns="879589" bIns="386726" numCol="1" spcCol="1270" anchor="ctr" anchorCtr="0">
              <a:noAutofit/>
            </a:bodyPr>
            <a:lstStyle/>
            <a:p>
              <a:pPr algn="just" defTabSz="2284730">
                <a:lnSpc>
                  <a:spcPct val="120000"/>
                </a:lnSpc>
                <a:spcAft>
                  <a:spcPct val="35000"/>
                </a:spcAft>
              </a:pPr>
              <a:endParaRPr lang="en-GB" sz="710" dirty="0">
                <a:solidFill>
                  <a:schemeClr val="bg1"/>
                </a:solidFill>
                <a:cs typeface="+mn-ea"/>
                <a:sym typeface="+mn-lt"/>
              </a:endParaRPr>
            </a:p>
          </p:txBody>
        </p:sp>
        <p:sp>
          <p:nvSpPr>
            <p:cNvPr id="35" name="Freeform 41"/>
            <p:cNvSpPr/>
            <p:nvPr/>
          </p:nvSpPr>
          <p:spPr>
            <a:xfrm>
              <a:off x="3941832" y="1770540"/>
              <a:ext cx="4137890" cy="4137892"/>
            </a:xfrm>
            <a:custGeom>
              <a:avLst/>
              <a:gdLst>
                <a:gd name="connsiteX0" fmla="*/ 304905 w 4551680"/>
                <a:gd name="connsiteY0" fmla="*/ 3413760 h 4551680"/>
                <a:gd name="connsiteX1" fmla="*/ 304905 w 4551680"/>
                <a:gd name="connsiteY1" fmla="*/ 1137920 h 4551680"/>
                <a:gd name="connsiteX2" fmla="*/ 2275840 w 4551680"/>
                <a:gd name="connsiteY2" fmla="*/ 0 h 4551680"/>
                <a:gd name="connsiteX3" fmla="*/ 2275840 w 4551680"/>
                <a:gd name="connsiteY3" fmla="*/ 2275840 h 4551680"/>
                <a:gd name="connsiteX4" fmla="*/ 30490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304905" y="3413760"/>
                  </a:moveTo>
                  <a:cubicBezTo>
                    <a:pt x="-101635" y="2709613"/>
                    <a:pt x="-101635" y="1842067"/>
                    <a:pt x="304905" y="1137920"/>
                  </a:cubicBezTo>
                  <a:cubicBezTo>
                    <a:pt x="711445" y="433773"/>
                    <a:pt x="1462761" y="0"/>
                    <a:pt x="2275840" y="0"/>
                  </a:cubicBezTo>
                  <a:lnTo>
                    <a:pt x="2275840" y="2275840"/>
                  </a:lnTo>
                  <a:lnTo>
                    <a:pt x="304905" y="3413760"/>
                  </a:lnTo>
                  <a:close/>
                </a:path>
              </a:pathLst>
            </a:custGeom>
            <a:solidFill>
              <a:schemeClr val="bg1">
                <a:alpha val="30000"/>
              </a:schemeClr>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9241" tIns="815102" rIns="1949547" bIns="1817975" numCol="1" spcCol="1270" anchor="ctr" anchorCtr="0">
              <a:noAutofit/>
            </a:bodyPr>
            <a:lstStyle/>
            <a:p>
              <a:pPr algn="just" defTabSz="1828165">
                <a:lnSpc>
                  <a:spcPct val="120000"/>
                </a:lnSpc>
                <a:spcAft>
                  <a:spcPct val="35000"/>
                </a:spcAft>
              </a:pPr>
              <a:endParaRPr lang="en-GB" sz="710" dirty="0">
                <a:solidFill>
                  <a:schemeClr val="bg1"/>
                </a:solidFill>
                <a:cs typeface="+mn-ea"/>
                <a:sym typeface="+mn-lt"/>
              </a:endParaRPr>
            </a:p>
          </p:txBody>
        </p:sp>
        <p:sp>
          <p:nvSpPr>
            <p:cNvPr id="36" name="Circular Arrow 42"/>
            <p:cNvSpPr/>
            <p:nvPr/>
          </p:nvSpPr>
          <p:spPr>
            <a:xfrm>
              <a:off x="3856462" y="1514384"/>
              <a:ext cx="4650199" cy="4650202"/>
            </a:xfrm>
            <a:prstGeom prst="circularArrow">
              <a:avLst>
                <a:gd name="adj1" fmla="val 5085"/>
                <a:gd name="adj2" fmla="val 327528"/>
                <a:gd name="adj3" fmla="val 1472472"/>
                <a:gd name="adj4" fmla="val 16199432"/>
                <a:gd name="adj5" fmla="val 5932"/>
              </a:avLst>
            </a:prstGeom>
            <a:solidFill>
              <a:schemeClr val="bg1">
                <a:lumMod val="95000"/>
                <a:alpha val="1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710" dirty="0">
                <a:solidFill>
                  <a:schemeClr val="bg1"/>
                </a:solidFill>
                <a:cs typeface="+mn-ea"/>
                <a:sym typeface="+mn-lt"/>
              </a:endParaRPr>
            </a:p>
          </p:txBody>
        </p:sp>
        <p:sp>
          <p:nvSpPr>
            <p:cNvPr id="37" name="Circular Arrow 43"/>
            <p:cNvSpPr/>
            <p:nvPr/>
          </p:nvSpPr>
          <p:spPr>
            <a:xfrm>
              <a:off x="3770899" y="1661904"/>
              <a:ext cx="4650199" cy="4650201"/>
            </a:xfrm>
            <a:prstGeom prst="circularArrow">
              <a:avLst>
                <a:gd name="adj1" fmla="val 5085"/>
                <a:gd name="adj2" fmla="val 327528"/>
                <a:gd name="adj3" fmla="val 8671970"/>
                <a:gd name="adj4" fmla="val 1800502"/>
                <a:gd name="adj5" fmla="val 5932"/>
              </a:avLst>
            </a:prstGeom>
            <a:solidFill>
              <a:schemeClr val="bg1">
                <a:lumMod val="95000"/>
                <a:alpha val="18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710" dirty="0">
                <a:solidFill>
                  <a:schemeClr val="bg1"/>
                </a:solidFill>
                <a:cs typeface="+mn-ea"/>
                <a:sym typeface="+mn-lt"/>
              </a:endParaRPr>
            </a:p>
          </p:txBody>
        </p:sp>
        <p:sp>
          <p:nvSpPr>
            <p:cNvPr id="38" name="Circular Arrow 44"/>
            <p:cNvSpPr/>
            <p:nvPr/>
          </p:nvSpPr>
          <p:spPr>
            <a:xfrm>
              <a:off x="3685337" y="1514384"/>
              <a:ext cx="4650199" cy="4650202"/>
            </a:xfrm>
            <a:prstGeom prst="circularArrow">
              <a:avLst>
                <a:gd name="adj1" fmla="val 5085"/>
                <a:gd name="adj2" fmla="val 327528"/>
                <a:gd name="adj3" fmla="val 15873039"/>
                <a:gd name="adj4" fmla="val 9000000"/>
                <a:gd name="adj5" fmla="val 5932"/>
              </a:avLst>
            </a:prstGeom>
            <a:solidFill>
              <a:schemeClr val="bg1">
                <a:lumMod val="95000"/>
                <a:alpha val="1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710" dirty="0">
                <a:solidFill>
                  <a:schemeClr val="bg1"/>
                </a:solidFill>
                <a:cs typeface="+mn-ea"/>
                <a:sym typeface="+mn-lt"/>
              </a:endParaRPr>
            </a:p>
          </p:txBody>
        </p:sp>
      </p:grpSp>
      <p:sp>
        <p:nvSpPr>
          <p:cNvPr id="39" name="Freeform 45"/>
          <p:cNvSpPr>
            <a:spLocks noEditPoints="1"/>
          </p:cNvSpPr>
          <p:nvPr/>
        </p:nvSpPr>
        <p:spPr bwMode="auto">
          <a:xfrm>
            <a:off x="4089652" y="3626676"/>
            <a:ext cx="591531" cy="34578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72323" tIns="36162" rIns="72323" bIns="36162" numCol="1" anchor="t" anchorCtr="0" compatLnSpc="1"/>
          <a:lstStyle/>
          <a:p>
            <a:pPr algn="just">
              <a:lnSpc>
                <a:spcPct val="120000"/>
              </a:lnSpc>
            </a:pPr>
            <a:endParaRPr lang="en-GB" sz="710" dirty="0">
              <a:solidFill>
                <a:schemeClr val="bg1"/>
              </a:solidFill>
              <a:cs typeface="+mn-ea"/>
              <a:sym typeface="+mn-lt"/>
            </a:endParaRPr>
          </a:p>
        </p:txBody>
      </p:sp>
      <p:grpSp>
        <p:nvGrpSpPr>
          <p:cNvPr id="40" name="Group 46"/>
          <p:cNvGrpSpPr/>
          <p:nvPr/>
        </p:nvGrpSpPr>
        <p:grpSpPr>
          <a:xfrm>
            <a:off x="3432097" y="2408401"/>
            <a:ext cx="520262" cy="407799"/>
            <a:chOff x="7200839" y="1790292"/>
            <a:chExt cx="795921" cy="623870"/>
          </a:xfrm>
          <a:solidFill>
            <a:schemeClr val="bg1"/>
          </a:solidFill>
        </p:grpSpPr>
        <p:sp>
          <p:nvSpPr>
            <p:cNvPr id="41" name="Freeform 47"/>
            <p:cNvSpPr/>
            <p:nvPr/>
          </p:nvSpPr>
          <p:spPr bwMode="auto">
            <a:xfrm>
              <a:off x="7235971" y="1790292"/>
              <a:ext cx="760789" cy="434110"/>
            </a:xfrm>
            <a:custGeom>
              <a:avLst/>
              <a:gdLst>
                <a:gd name="T0" fmla="*/ 295 w 628"/>
                <a:gd name="T1" fmla="*/ 232 h 334"/>
                <a:gd name="T2" fmla="*/ 295 w 628"/>
                <a:gd name="T3" fmla="*/ 232 h 334"/>
                <a:gd name="T4" fmla="*/ 295 w 628"/>
                <a:gd name="T5" fmla="*/ 232 h 334"/>
                <a:gd name="T6" fmla="*/ 295 w 628"/>
                <a:gd name="T7" fmla="*/ 232 h 334"/>
                <a:gd name="T8" fmla="*/ 430 w 628"/>
                <a:gd name="T9" fmla="*/ 334 h 334"/>
                <a:gd name="T10" fmla="*/ 628 w 628"/>
                <a:gd name="T11" fmla="*/ 218 h 334"/>
                <a:gd name="T12" fmla="*/ 494 w 628"/>
                <a:gd name="T13" fmla="*/ 114 h 334"/>
                <a:gd name="T14" fmla="*/ 305 w 628"/>
                <a:gd name="T15" fmla="*/ 225 h 334"/>
                <a:gd name="T16" fmla="*/ 305 w 628"/>
                <a:gd name="T17" fmla="*/ 3 h 334"/>
                <a:gd name="T18" fmla="*/ 494 w 628"/>
                <a:gd name="T19" fmla="*/ 114 h 334"/>
                <a:gd name="T20" fmla="*/ 600 w 628"/>
                <a:gd name="T21" fmla="*/ 102 h 334"/>
                <a:gd name="T22" fmla="*/ 437 w 628"/>
                <a:gd name="T23" fmla="*/ 7 h 334"/>
                <a:gd name="T24" fmla="*/ 305 w 628"/>
                <a:gd name="T25" fmla="*/ 0 h 334"/>
                <a:gd name="T26" fmla="*/ 305 w 628"/>
                <a:gd name="T27" fmla="*/ 0 h 334"/>
                <a:gd name="T28" fmla="*/ 302 w 628"/>
                <a:gd name="T29" fmla="*/ 0 h 334"/>
                <a:gd name="T30" fmla="*/ 300 w 628"/>
                <a:gd name="T31" fmla="*/ 0 h 334"/>
                <a:gd name="T32" fmla="*/ 295 w 628"/>
                <a:gd name="T33" fmla="*/ 0 h 334"/>
                <a:gd name="T34" fmla="*/ 295 w 628"/>
                <a:gd name="T35" fmla="*/ 0 h 334"/>
                <a:gd name="T36" fmla="*/ 165 w 628"/>
                <a:gd name="T37" fmla="*/ 7 h 334"/>
                <a:gd name="T38" fmla="*/ 0 w 628"/>
                <a:gd name="T39" fmla="*/ 102 h 334"/>
                <a:gd name="T40" fmla="*/ 108 w 628"/>
                <a:gd name="T41" fmla="*/ 114 h 334"/>
                <a:gd name="T42" fmla="*/ 295 w 628"/>
                <a:gd name="T43" fmla="*/ 3 h 334"/>
                <a:gd name="T44" fmla="*/ 295 w 628"/>
                <a:gd name="T45" fmla="*/ 232 h 334"/>
                <a:gd name="T46" fmla="*/ 295 w 628"/>
                <a:gd name="T47" fmla="*/ 232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8" h="334">
                  <a:moveTo>
                    <a:pt x="295" y="232"/>
                  </a:moveTo>
                  <a:lnTo>
                    <a:pt x="295" y="232"/>
                  </a:lnTo>
                  <a:lnTo>
                    <a:pt x="295" y="232"/>
                  </a:lnTo>
                  <a:lnTo>
                    <a:pt x="295" y="232"/>
                  </a:lnTo>
                  <a:lnTo>
                    <a:pt x="430" y="334"/>
                  </a:lnTo>
                  <a:lnTo>
                    <a:pt x="628" y="218"/>
                  </a:lnTo>
                  <a:lnTo>
                    <a:pt x="494" y="114"/>
                  </a:lnTo>
                  <a:lnTo>
                    <a:pt x="305" y="225"/>
                  </a:lnTo>
                  <a:lnTo>
                    <a:pt x="305" y="3"/>
                  </a:lnTo>
                  <a:lnTo>
                    <a:pt x="494" y="114"/>
                  </a:lnTo>
                  <a:lnTo>
                    <a:pt x="600" y="102"/>
                  </a:lnTo>
                  <a:lnTo>
                    <a:pt x="437" y="7"/>
                  </a:lnTo>
                  <a:lnTo>
                    <a:pt x="305" y="0"/>
                  </a:lnTo>
                  <a:lnTo>
                    <a:pt x="305" y="0"/>
                  </a:lnTo>
                  <a:lnTo>
                    <a:pt x="302" y="0"/>
                  </a:lnTo>
                  <a:lnTo>
                    <a:pt x="300" y="0"/>
                  </a:lnTo>
                  <a:lnTo>
                    <a:pt x="295" y="0"/>
                  </a:lnTo>
                  <a:lnTo>
                    <a:pt x="295" y="0"/>
                  </a:lnTo>
                  <a:lnTo>
                    <a:pt x="165" y="7"/>
                  </a:lnTo>
                  <a:lnTo>
                    <a:pt x="0" y="102"/>
                  </a:lnTo>
                  <a:lnTo>
                    <a:pt x="108" y="114"/>
                  </a:lnTo>
                  <a:lnTo>
                    <a:pt x="295" y="3"/>
                  </a:lnTo>
                  <a:lnTo>
                    <a:pt x="295" y="232"/>
                  </a:lnTo>
                  <a:lnTo>
                    <a:pt x="295" y="2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323" tIns="36162" rIns="72323" bIns="36162" numCol="1" anchor="t" anchorCtr="0" compatLnSpc="1"/>
            <a:lstStyle/>
            <a:p>
              <a:pPr algn="just">
                <a:lnSpc>
                  <a:spcPct val="120000"/>
                </a:lnSpc>
              </a:pPr>
              <a:endParaRPr lang="en-GB" sz="710" dirty="0">
                <a:solidFill>
                  <a:schemeClr val="bg1"/>
                </a:solidFill>
                <a:cs typeface="+mn-ea"/>
                <a:sym typeface="+mn-lt"/>
              </a:endParaRPr>
            </a:p>
          </p:txBody>
        </p:sp>
        <p:sp>
          <p:nvSpPr>
            <p:cNvPr id="42" name="Freeform 48"/>
            <p:cNvSpPr/>
            <p:nvPr/>
          </p:nvSpPr>
          <p:spPr bwMode="auto">
            <a:xfrm>
              <a:off x="7200839" y="1941061"/>
              <a:ext cx="392509" cy="289840"/>
            </a:xfrm>
            <a:custGeom>
              <a:avLst/>
              <a:gdLst>
                <a:gd name="T0" fmla="*/ 0 w 324"/>
                <a:gd name="T1" fmla="*/ 100 h 223"/>
                <a:gd name="T2" fmla="*/ 187 w 324"/>
                <a:gd name="T3" fmla="*/ 223 h 223"/>
                <a:gd name="T4" fmla="*/ 324 w 324"/>
                <a:gd name="T5" fmla="*/ 116 h 223"/>
                <a:gd name="T6" fmla="*/ 130 w 324"/>
                <a:gd name="T7" fmla="*/ 0 h 223"/>
                <a:gd name="T8" fmla="*/ 0 w 324"/>
                <a:gd name="T9" fmla="*/ 100 h 223"/>
              </a:gdLst>
              <a:ahLst/>
              <a:cxnLst>
                <a:cxn ang="0">
                  <a:pos x="T0" y="T1"/>
                </a:cxn>
                <a:cxn ang="0">
                  <a:pos x="T2" y="T3"/>
                </a:cxn>
                <a:cxn ang="0">
                  <a:pos x="T4" y="T5"/>
                </a:cxn>
                <a:cxn ang="0">
                  <a:pos x="T6" y="T7"/>
                </a:cxn>
                <a:cxn ang="0">
                  <a:pos x="T8" y="T9"/>
                </a:cxn>
              </a:cxnLst>
              <a:rect l="0" t="0" r="r" b="b"/>
              <a:pathLst>
                <a:path w="324" h="223">
                  <a:moveTo>
                    <a:pt x="0" y="100"/>
                  </a:moveTo>
                  <a:lnTo>
                    <a:pt x="187" y="223"/>
                  </a:lnTo>
                  <a:lnTo>
                    <a:pt x="324" y="116"/>
                  </a:lnTo>
                  <a:lnTo>
                    <a:pt x="130" y="0"/>
                  </a:lnTo>
                  <a:lnTo>
                    <a:pt x="0" y="1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323" tIns="36162" rIns="72323" bIns="36162" numCol="1" anchor="t" anchorCtr="0" compatLnSpc="1"/>
            <a:lstStyle/>
            <a:p>
              <a:pPr algn="just">
                <a:lnSpc>
                  <a:spcPct val="120000"/>
                </a:lnSpc>
              </a:pPr>
              <a:endParaRPr lang="en-GB" sz="710" dirty="0">
                <a:solidFill>
                  <a:schemeClr val="bg1"/>
                </a:solidFill>
                <a:cs typeface="+mn-ea"/>
                <a:sym typeface="+mn-lt"/>
              </a:endParaRPr>
            </a:p>
          </p:txBody>
        </p:sp>
        <p:sp>
          <p:nvSpPr>
            <p:cNvPr id="43" name="Freeform 49"/>
            <p:cNvSpPr/>
            <p:nvPr/>
          </p:nvSpPr>
          <p:spPr bwMode="auto">
            <a:xfrm>
              <a:off x="7353482" y="2116524"/>
              <a:ext cx="477310" cy="297638"/>
            </a:xfrm>
            <a:custGeom>
              <a:avLst/>
              <a:gdLst>
                <a:gd name="T0" fmla="*/ 198 w 394"/>
                <a:gd name="T1" fmla="*/ 0 h 229"/>
                <a:gd name="T2" fmla="*/ 61 w 394"/>
                <a:gd name="T3" fmla="*/ 109 h 229"/>
                <a:gd name="T4" fmla="*/ 0 w 394"/>
                <a:gd name="T5" fmla="*/ 71 h 229"/>
                <a:gd name="T6" fmla="*/ 0 w 394"/>
                <a:gd name="T7" fmla="*/ 114 h 229"/>
                <a:gd name="T8" fmla="*/ 198 w 394"/>
                <a:gd name="T9" fmla="*/ 229 h 229"/>
                <a:gd name="T10" fmla="*/ 394 w 394"/>
                <a:gd name="T11" fmla="*/ 116 h 229"/>
                <a:gd name="T12" fmla="*/ 394 w 394"/>
                <a:gd name="T13" fmla="*/ 64 h 229"/>
                <a:gd name="T14" fmla="*/ 335 w 394"/>
                <a:gd name="T15" fmla="*/ 104 h 229"/>
                <a:gd name="T16" fmla="*/ 198 w 394"/>
                <a:gd name="T1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229">
                  <a:moveTo>
                    <a:pt x="198" y="0"/>
                  </a:moveTo>
                  <a:lnTo>
                    <a:pt x="61" y="109"/>
                  </a:lnTo>
                  <a:lnTo>
                    <a:pt x="0" y="71"/>
                  </a:lnTo>
                  <a:lnTo>
                    <a:pt x="0" y="114"/>
                  </a:lnTo>
                  <a:lnTo>
                    <a:pt x="198" y="229"/>
                  </a:lnTo>
                  <a:lnTo>
                    <a:pt x="394" y="116"/>
                  </a:lnTo>
                  <a:lnTo>
                    <a:pt x="394" y="64"/>
                  </a:lnTo>
                  <a:lnTo>
                    <a:pt x="335" y="104"/>
                  </a:lnTo>
                  <a:lnTo>
                    <a:pt x="19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72323" tIns="36162" rIns="72323" bIns="36162" numCol="1" anchor="t" anchorCtr="0" compatLnSpc="1"/>
            <a:lstStyle/>
            <a:p>
              <a:pPr algn="just">
                <a:lnSpc>
                  <a:spcPct val="120000"/>
                </a:lnSpc>
              </a:pPr>
              <a:endParaRPr lang="en-GB" sz="710" dirty="0">
                <a:solidFill>
                  <a:schemeClr val="bg1"/>
                </a:solidFill>
                <a:cs typeface="+mn-ea"/>
                <a:sym typeface="+mn-lt"/>
              </a:endParaRPr>
            </a:p>
          </p:txBody>
        </p:sp>
      </p:grpSp>
      <p:sp>
        <p:nvSpPr>
          <p:cNvPr id="44" name="Freeform 50"/>
          <p:cNvSpPr/>
          <p:nvPr/>
        </p:nvSpPr>
        <p:spPr bwMode="auto">
          <a:xfrm>
            <a:off x="4815983" y="2304391"/>
            <a:ext cx="385643" cy="570920"/>
          </a:xfrm>
          <a:custGeom>
            <a:avLst/>
            <a:gdLst>
              <a:gd name="T0" fmla="*/ 25 w 206"/>
              <a:gd name="T1" fmla="*/ 112 h 284"/>
              <a:gd name="T2" fmla="*/ 25 w 206"/>
              <a:gd name="T3" fmla="*/ 64 h 284"/>
              <a:gd name="T4" fmla="*/ 5 w 206"/>
              <a:gd name="T5" fmla="*/ 64 h 284"/>
              <a:gd name="T6" fmla="*/ 4 w 206"/>
              <a:gd name="T7" fmla="*/ 60 h 284"/>
              <a:gd name="T8" fmla="*/ 104 w 206"/>
              <a:gd name="T9" fmla="*/ 2 h 284"/>
              <a:gd name="T10" fmla="*/ 117 w 206"/>
              <a:gd name="T11" fmla="*/ 2 h 284"/>
              <a:gd name="T12" fmla="*/ 145 w 206"/>
              <a:gd name="T13" fmla="*/ 25 h 284"/>
              <a:gd name="T14" fmla="*/ 145 w 206"/>
              <a:gd name="T15" fmla="*/ 2 h 284"/>
              <a:gd name="T16" fmla="*/ 168 w 206"/>
              <a:gd name="T17" fmla="*/ 2 h 284"/>
              <a:gd name="T18" fmla="*/ 168 w 206"/>
              <a:gd name="T19" fmla="*/ 40 h 284"/>
              <a:gd name="T20" fmla="*/ 184 w 206"/>
              <a:gd name="T21" fmla="*/ 49 h 284"/>
              <a:gd name="T22" fmla="*/ 184 w 206"/>
              <a:gd name="T23" fmla="*/ 49 h 284"/>
              <a:gd name="T24" fmla="*/ 184 w 206"/>
              <a:gd name="T25" fmla="*/ 49 h 284"/>
              <a:gd name="T26" fmla="*/ 202 w 206"/>
              <a:gd name="T27" fmla="*/ 60 h 284"/>
              <a:gd name="T28" fmla="*/ 201 w 206"/>
              <a:gd name="T29" fmla="*/ 64 h 284"/>
              <a:gd name="T30" fmla="*/ 184 w 206"/>
              <a:gd name="T31" fmla="*/ 64 h 284"/>
              <a:gd name="T32" fmla="*/ 184 w 206"/>
              <a:gd name="T33" fmla="*/ 117 h 284"/>
              <a:gd name="T34" fmla="*/ 169 w 206"/>
              <a:gd name="T35" fmla="*/ 134 h 284"/>
              <a:gd name="T36" fmla="*/ 136 w 206"/>
              <a:gd name="T37" fmla="*/ 134 h 284"/>
              <a:gd name="T38" fmla="*/ 129 w 206"/>
              <a:gd name="T39" fmla="*/ 137 h 284"/>
              <a:gd name="T40" fmla="*/ 140 w 206"/>
              <a:gd name="T41" fmla="*/ 155 h 284"/>
              <a:gd name="T42" fmla="*/ 139 w 206"/>
              <a:gd name="T43" fmla="*/ 160 h 284"/>
              <a:gd name="T44" fmla="*/ 118 w 206"/>
              <a:gd name="T45" fmla="*/ 161 h 284"/>
              <a:gd name="T46" fmla="*/ 119 w 206"/>
              <a:gd name="T47" fmla="*/ 168 h 284"/>
              <a:gd name="T48" fmla="*/ 130 w 206"/>
              <a:gd name="T49" fmla="*/ 179 h 284"/>
              <a:gd name="T50" fmla="*/ 115 w 206"/>
              <a:gd name="T51" fmla="*/ 195 h 284"/>
              <a:gd name="T52" fmla="*/ 129 w 206"/>
              <a:gd name="T53" fmla="*/ 211 h 284"/>
              <a:gd name="T54" fmla="*/ 129 w 206"/>
              <a:gd name="T55" fmla="*/ 220 h 284"/>
              <a:gd name="T56" fmla="*/ 115 w 206"/>
              <a:gd name="T57" fmla="*/ 235 h 284"/>
              <a:gd name="T58" fmla="*/ 124 w 206"/>
              <a:gd name="T59" fmla="*/ 248 h 284"/>
              <a:gd name="T60" fmla="*/ 124 w 206"/>
              <a:gd name="T61" fmla="*/ 260 h 284"/>
              <a:gd name="T62" fmla="*/ 102 w 206"/>
              <a:gd name="T63" fmla="*/ 284 h 284"/>
              <a:gd name="T64" fmla="*/ 86 w 206"/>
              <a:gd name="T65" fmla="*/ 264 h 284"/>
              <a:gd name="T66" fmla="*/ 85 w 206"/>
              <a:gd name="T67" fmla="*/ 163 h 284"/>
              <a:gd name="T68" fmla="*/ 83 w 206"/>
              <a:gd name="T69" fmla="*/ 160 h 284"/>
              <a:gd name="T70" fmla="*/ 71 w 206"/>
              <a:gd name="T71" fmla="*/ 159 h 284"/>
              <a:gd name="T72" fmla="*/ 68 w 206"/>
              <a:gd name="T73" fmla="*/ 152 h 284"/>
              <a:gd name="T74" fmla="*/ 77 w 206"/>
              <a:gd name="T75" fmla="*/ 140 h 284"/>
              <a:gd name="T76" fmla="*/ 78 w 206"/>
              <a:gd name="T77" fmla="*/ 136 h 284"/>
              <a:gd name="T78" fmla="*/ 73 w 206"/>
              <a:gd name="T79" fmla="*/ 134 h 284"/>
              <a:gd name="T80" fmla="*/ 40 w 206"/>
              <a:gd name="T81" fmla="*/ 134 h 284"/>
              <a:gd name="T82" fmla="*/ 25 w 206"/>
              <a:gd name="T83" fmla="*/ 11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84">
                <a:moveTo>
                  <a:pt x="25" y="112"/>
                </a:moveTo>
                <a:cubicBezTo>
                  <a:pt x="25" y="64"/>
                  <a:pt x="25" y="64"/>
                  <a:pt x="25" y="64"/>
                </a:cubicBezTo>
                <a:cubicBezTo>
                  <a:pt x="5" y="64"/>
                  <a:pt x="5" y="64"/>
                  <a:pt x="5" y="64"/>
                </a:cubicBezTo>
                <a:cubicBezTo>
                  <a:pt x="1" y="64"/>
                  <a:pt x="0" y="62"/>
                  <a:pt x="4" y="60"/>
                </a:cubicBezTo>
                <a:cubicBezTo>
                  <a:pt x="104" y="2"/>
                  <a:pt x="104" y="2"/>
                  <a:pt x="104" y="2"/>
                </a:cubicBezTo>
                <a:cubicBezTo>
                  <a:pt x="107" y="0"/>
                  <a:pt x="113" y="0"/>
                  <a:pt x="117" y="2"/>
                </a:cubicBezTo>
                <a:cubicBezTo>
                  <a:pt x="145" y="25"/>
                  <a:pt x="145" y="25"/>
                  <a:pt x="145" y="25"/>
                </a:cubicBezTo>
                <a:cubicBezTo>
                  <a:pt x="145" y="2"/>
                  <a:pt x="145" y="2"/>
                  <a:pt x="145" y="2"/>
                </a:cubicBezTo>
                <a:cubicBezTo>
                  <a:pt x="168" y="2"/>
                  <a:pt x="168" y="2"/>
                  <a:pt x="168" y="2"/>
                </a:cubicBezTo>
                <a:cubicBezTo>
                  <a:pt x="168" y="40"/>
                  <a:pt x="168" y="40"/>
                  <a:pt x="168" y="40"/>
                </a:cubicBezTo>
                <a:cubicBezTo>
                  <a:pt x="184" y="49"/>
                  <a:pt x="184" y="49"/>
                  <a:pt x="184" y="49"/>
                </a:cubicBezTo>
                <a:cubicBezTo>
                  <a:pt x="184" y="49"/>
                  <a:pt x="184" y="49"/>
                  <a:pt x="184" y="49"/>
                </a:cubicBezTo>
                <a:cubicBezTo>
                  <a:pt x="184" y="49"/>
                  <a:pt x="184" y="49"/>
                  <a:pt x="184" y="49"/>
                </a:cubicBezTo>
                <a:cubicBezTo>
                  <a:pt x="202" y="60"/>
                  <a:pt x="202" y="60"/>
                  <a:pt x="202" y="60"/>
                </a:cubicBezTo>
                <a:cubicBezTo>
                  <a:pt x="206" y="62"/>
                  <a:pt x="205" y="64"/>
                  <a:pt x="201" y="64"/>
                </a:cubicBezTo>
                <a:cubicBezTo>
                  <a:pt x="184" y="64"/>
                  <a:pt x="184" y="64"/>
                  <a:pt x="184" y="64"/>
                </a:cubicBezTo>
                <a:cubicBezTo>
                  <a:pt x="184" y="117"/>
                  <a:pt x="184" y="117"/>
                  <a:pt x="184" y="117"/>
                </a:cubicBezTo>
                <a:cubicBezTo>
                  <a:pt x="184" y="117"/>
                  <a:pt x="185" y="134"/>
                  <a:pt x="169" y="134"/>
                </a:cubicBezTo>
                <a:cubicBezTo>
                  <a:pt x="136" y="134"/>
                  <a:pt x="136" y="134"/>
                  <a:pt x="136" y="134"/>
                </a:cubicBezTo>
                <a:cubicBezTo>
                  <a:pt x="134" y="135"/>
                  <a:pt x="131" y="136"/>
                  <a:pt x="129" y="137"/>
                </a:cubicBezTo>
                <a:cubicBezTo>
                  <a:pt x="140" y="155"/>
                  <a:pt x="140" y="155"/>
                  <a:pt x="140" y="155"/>
                </a:cubicBezTo>
                <a:cubicBezTo>
                  <a:pt x="142" y="159"/>
                  <a:pt x="139" y="160"/>
                  <a:pt x="139" y="160"/>
                </a:cubicBezTo>
                <a:cubicBezTo>
                  <a:pt x="118" y="161"/>
                  <a:pt x="118" y="161"/>
                  <a:pt x="118" y="161"/>
                </a:cubicBezTo>
                <a:cubicBezTo>
                  <a:pt x="119" y="168"/>
                  <a:pt x="119" y="168"/>
                  <a:pt x="119" y="168"/>
                </a:cubicBezTo>
                <a:cubicBezTo>
                  <a:pt x="130" y="179"/>
                  <a:pt x="130" y="179"/>
                  <a:pt x="130" y="179"/>
                </a:cubicBezTo>
                <a:cubicBezTo>
                  <a:pt x="115" y="195"/>
                  <a:pt x="115" y="195"/>
                  <a:pt x="115" y="195"/>
                </a:cubicBezTo>
                <a:cubicBezTo>
                  <a:pt x="129" y="211"/>
                  <a:pt x="129" y="211"/>
                  <a:pt x="129" y="211"/>
                </a:cubicBezTo>
                <a:cubicBezTo>
                  <a:pt x="129" y="220"/>
                  <a:pt x="129" y="220"/>
                  <a:pt x="129" y="220"/>
                </a:cubicBezTo>
                <a:cubicBezTo>
                  <a:pt x="115" y="235"/>
                  <a:pt x="115" y="235"/>
                  <a:pt x="115" y="235"/>
                </a:cubicBezTo>
                <a:cubicBezTo>
                  <a:pt x="124" y="248"/>
                  <a:pt x="124" y="248"/>
                  <a:pt x="124" y="248"/>
                </a:cubicBezTo>
                <a:cubicBezTo>
                  <a:pt x="124" y="260"/>
                  <a:pt x="124" y="260"/>
                  <a:pt x="124" y="260"/>
                </a:cubicBezTo>
                <a:cubicBezTo>
                  <a:pt x="102" y="284"/>
                  <a:pt x="102" y="284"/>
                  <a:pt x="102" y="284"/>
                </a:cubicBezTo>
                <a:cubicBezTo>
                  <a:pt x="94" y="283"/>
                  <a:pt x="86" y="264"/>
                  <a:pt x="86" y="264"/>
                </a:cubicBezTo>
                <a:cubicBezTo>
                  <a:pt x="85" y="163"/>
                  <a:pt x="85" y="163"/>
                  <a:pt x="85" y="163"/>
                </a:cubicBezTo>
                <a:cubicBezTo>
                  <a:pt x="85" y="160"/>
                  <a:pt x="83" y="160"/>
                  <a:pt x="83" y="160"/>
                </a:cubicBezTo>
                <a:cubicBezTo>
                  <a:pt x="71" y="159"/>
                  <a:pt x="71" y="159"/>
                  <a:pt x="71" y="159"/>
                </a:cubicBezTo>
                <a:cubicBezTo>
                  <a:pt x="64" y="159"/>
                  <a:pt x="68" y="152"/>
                  <a:pt x="68" y="152"/>
                </a:cubicBezTo>
                <a:cubicBezTo>
                  <a:pt x="77" y="140"/>
                  <a:pt x="77" y="140"/>
                  <a:pt x="77" y="140"/>
                </a:cubicBezTo>
                <a:cubicBezTo>
                  <a:pt x="78" y="139"/>
                  <a:pt x="78" y="137"/>
                  <a:pt x="78" y="136"/>
                </a:cubicBezTo>
                <a:cubicBezTo>
                  <a:pt x="76" y="136"/>
                  <a:pt x="74" y="135"/>
                  <a:pt x="73" y="134"/>
                </a:cubicBezTo>
                <a:cubicBezTo>
                  <a:pt x="40" y="134"/>
                  <a:pt x="40" y="134"/>
                  <a:pt x="40" y="134"/>
                </a:cubicBezTo>
                <a:cubicBezTo>
                  <a:pt x="40" y="134"/>
                  <a:pt x="25" y="133"/>
                  <a:pt x="25" y="112"/>
                </a:cubicBezTo>
                <a:close/>
              </a:path>
            </a:pathLst>
          </a:custGeom>
          <a:solidFill>
            <a:schemeClr val="bg1"/>
          </a:solidFill>
          <a:ln>
            <a:noFill/>
          </a:ln>
        </p:spPr>
        <p:txBody>
          <a:bodyPr vert="horz" wrap="square" lIns="72323" tIns="36162" rIns="72323" bIns="36162" numCol="1" anchor="t" anchorCtr="0" compatLnSpc="1"/>
          <a:lstStyle/>
          <a:p>
            <a:pPr algn="just">
              <a:lnSpc>
                <a:spcPct val="120000"/>
              </a:lnSpc>
            </a:pPr>
            <a:endParaRPr lang="en-GB" sz="710" dirty="0">
              <a:solidFill>
                <a:schemeClr val="bg1"/>
              </a:solidFill>
              <a:cs typeface="+mn-ea"/>
              <a:sym typeface="+mn-lt"/>
            </a:endParaRPr>
          </a:p>
        </p:txBody>
      </p:sp>
      <p:grpSp>
        <p:nvGrpSpPr>
          <p:cNvPr id="45" name="Group 3"/>
          <p:cNvGrpSpPr/>
          <p:nvPr/>
        </p:nvGrpSpPr>
        <p:grpSpPr>
          <a:xfrm>
            <a:off x="5986609" y="1665845"/>
            <a:ext cx="2305278" cy="1277093"/>
            <a:chOff x="8461641" y="1680432"/>
            <a:chExt cx="2914647" cy="1614675"/>
          </a:xfrm>
        </p:grpSpPr>
        <p:sp>
          <p:nvSpPr>
            <p:cNvPr id="46" name="Rectangle 59"/>
            <p:cNvSpPr/>
            <p:nvPr/>
          </p:nvSpPr>
          <p:spPr>
            <a:xfrm>
              <a:off x="8461641" y="1680432"/>
              <a:ext cx="2914647" cy="1614675"/>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00" dirty="0">
                <a:solidFill>
                  <a:schemeClr val="bg1"/>
                </a:solidFill>
                <a:cs typeface="+mn-ea"/>
                <a:sym typeface="+mn-lt"/>
              </a:endParaRPr>
            </a:p>
          </p:txBody>
        </p:sp>
        <p:sp>
          <p:nvSpPr>
            <p:cNvPr id="47" name="TextBox 60"/>
            <p:cNvSpPr txBox="1"/>
            <p:nvPr/>
          </p:nvSpPr>
          <p:spPr>
            <a:xfrm>
              <a:off x="8706534" y="1912546"/>
              <a:ext cx="1475869" cy="341139"/>
            </a:xfrm>
            <a:prstGeom prst="rect">
              <a:avLst/>
            </a:prstGeom>
            <a:noFill/>
          </p:spPr>
          <p:txBody>
            <a:bodyPr wrap="none" rtlCol="0">
              <a:spAutoFit/>
            </a:bodyPr>
            <a:lstStyle/>
            <a:p>
              <a:pPr>
                <a:lnSpc>
                  <a:spcPct val="120000"/>
                </a:lnSpc>
              </a:pPr>
              <a:r>
                <a:rPr lang="zh-CN" altLang="en-US" sz="1050" dirty="0">
                  <a:solidFill>
                    <a:schemeClr val="bg1"/>
                  </a:solidFill>
                  <a:cs typeface="+mn-ea"/>
                  <a:sym typeface="+mn-lt"/>
                </a:rPr>
                <a:t>请替换文字内容 </a:t>
              </a:r>
              <a:endParaRPr lang="en-GB" sz="1050" dirty="0">
                <a:solidFill>
                  <a:schemeClr val="bg1"/>
                </a:solidFill>
                <a:cs typeface="+mn-ea"/>
                <a:sym typeface="+mn-lt"/>
              </a:endParaRPr>
            </a:p>
          </p:txBody>
        </p:sp>
        <p:sp>
          <p:nvSpPr>
            <p:cNvPr id="48" name="Rectangle 61"/>
            <p:cNvSpPr/>
            <p:nvPr/>
          </p:nvSpPr>
          <p:spPr>
            <a:xfrm>
              <a:off x="8701390" y="2281878"/>
              <a:ext cx="2482638" cy="537004"/>
            </a:xfrm>
            <a:prstGeom prst="rect">
              <a:avLst/>
            </a:prstGeom>
          </p:spPr>
          <p:txBody>
            <a:bodyPr wrap="square">
              <a:spAutoFit/>
            </a:bodyPr>
            <a:lstStyle/>
            <a:p>
              <a:pPr algn="just">
                <a:lnSpc>
                  <a:spcPct val="120000"/>
                </a:lnSpc>
              </a:pPr>
              <a:r>
                <a:rPr lang="en-US" altLang="zh-CN" sz="600" dirty="0">
                  <a:solidFill>
                    <a:schemeClr val="bg1"/>
                  </a:solidFill>
                  <a:cs typeface="+mn-ea"/>
                  <a:sym typeface="+mn-lt"/>
                </a:rPr>
                <a:t>You can click here to add your title </a:t>
              </a:r>
              <a:r>
                <a:rPr lang="en-US" altLang="zh-CN" sz="600" dirty="0" smtClean="0">
                  <a:solidFill>
                    <a:schemeClr val="bg1"/>
                  </a:solidFill>
                  <a:cs typeface="+mn-ea"/>
                  <a:sym typeface="+mn-lt"/>
                </a:rPr>
                <a:t> </a:t>
              </a:r>
              <a:r>
                <a:rPr lang="en-US" altLang="zh-CN" sz="600" dirty="0">
                  <a:solidFill>
                    <a:schemeClr val="bg1"/>
                  </a:solidFill>
                  <a:cs typeface="+mn-ea"/>
                  <a:sym typeface="+mn-lt"/>
                </a:rPr>
                <a:t>You can click here to add your title </a:t>
              </a:r>
              <a:r>
                <a:rPr lang="en-US" altLang="zh-CN" sz="600" dirty="0" smtClean="0">
                  <a:solidFill>
                    <a:schemeClr val="bg1"/>
                  </a:solidFill>
                  <a:cs typeface="+mn-ea"/>
                  <a:sym typeface="+mn-lt"/>
                </a:rPr>
                <a:t> </a:t>
              </a:r>
              <a:r>
                <a:rPr lang="en-US" altLang="zh-CN" sz="600" dirty="0">
                  <a:solidFill>
                    <a:schemeClr val="bg1"/>
                  </a:solidFill>
                  <a:cs typeface="+mn-ea"/>
                  <a:sym typeface="+mn-lt"/>
                </a:rPr>
                <a:t>You can click here to add your title </a:t>
              </a:r>
              <a:r>
                <a:rPr lang="en-US" altLang="zh-CN" sz="600" dirty="0" smtClean="0">
                  <a:solidFill>
                    <a:schemeClr val="bg1"/>
                  </a:solidFill>
                  <a:cs typeface="+mn-ea"/>
                  <a:sym typeface="+mn-lt"/>
                </a:rPr>
                <a:t> </a:t>
              </a:r>
              <a:endParaRPr lang="en-GB" sz="600" dirty="0">
                <a:solidFill>
                  <a:schemeClr val="bg1"/>
                </a:solidFill>
                <a:cs typeface="+mn-ea"/>
                <a:sym typeface="+mn-lt"/>
              </a:endParaRPr>
            </a:p>
          </p:txBody>
        </p:sp>
      </p:grpSp>
      <p:grpSp>
        <p:nvGrpSpPr>
          <p:cNvPr id="49" name="Group 62"/>
          <p:cNvGrpSpPr/>
          <p:nvPr/>
        </p:nvGrpSpPr>
        <p:grpSpPr>
          <a:xfrm>
            <a:off x="6255496" y="3811984"/>
            <a:ext cx="597708" cy="597708"/>
            <a:chOff x="6895745" y="6076124"/>
            <a:chExt cx="755703" cy="755703"/>
          </a:xfrm>
          <a:solidFill>
            <a:schemeClr val="bg1">
              <a:alpha val="33000"/>
            </a:schemeClr>
          </a:solidFill>
        </p:grpSpPr>
        <p:sp>
          <p:nvSpPr>
            <p:cNvPr id="50" name="Oval 63"/>
            <p:cNvSpPr/>
            <p:nvPr/>
          </p:nvSpPr>
          <p:spPr>
            <a:xfrm>
              <a:off x="6895745" y="6076124"/>
              <a:ext cx="755703" cy="7557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710" dirty="0">
                <a:solidFill>
                  <a:schemeClr val="bg1"/>
                </a:solidFill>
                <a:cs typeface="+mn-ea"/>
                <a:sym typeface="+mn-lt"/>
              </a:endParaRPr>
            </a:p>
          </p:txBody>
        </p:sp>
        <p:grpSp>
          <p:nvGrpSpPr>
            <p:cNvPr id="51" name="Group 64"/>
            <p:cNvGrpSpPr/>
            <p:nvPr/>
          </p:nvGrpSpPr>
          <p:grpSpPr>
            <a:xfrm>
              <a:off x="7162147" y="6226696"/>
              <a:ext cx="212181" cy="457727"/>
              <a:chOff x="4395788" y="2198688"/>
              <a:chExt cx="344488" cy="742951"/>
            </a:xfrm>
            <a:grpFill/>
          </p:grpSpPr>
          <p:sp>
            <p:nvSpPr>
              <p:cNvPr id="52" name="Oval 65"/>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36162" tIns="18081" rIns="36162" bIns="18081" numCol="1" anchor="t" anchorCtr="0" compatLnSpc="1"/>
              <a:lstStyle/>
              <a:p>
                <a:pPr algn="just">
                  <a:lnSpc>
                    <a:spcPct val="120000"/>
                  </a:lnSpc>
                </a:pPr>
                <a:endParaRPr lang="en-US" sz="710" dirty="0">
                  <a:solidFill>
                    <a:schemeClr val="bg1"/>
                  </a:solidFill>
                  <a:cs typeface="+mn-ea"/>
                  <a:sym typeface="+mn-lt"/>
                </a:endParaRPr>
              </a:p>
            </p:txBody>
          </p:sp>
          <p:sp>
            <p:nvSpPr>
              <p:cNvPr id="53" name="Freeform 7"/>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36162" tIns="18081" rIns="36162" bIns="18081" numCol="1" anchor="t" anchorCtr="0" compatLnSpc="1"/>
              <a:lstStyle/>
              <a:p>
                <a:pPr algn="just">
                  <a:lnSpc>
                    <a:spcPct val="120000"/>
                  </a:lnSpc>
                </a:pPr>
                <a:endParaRPr lang="en-US" sz="710" dirty="0">
                  <a:solidFill>
                    <a:schemeClr val="bg1"/>
                  </a:solidFill>
                  <a:cs typeface="+mn-ea"/>
                  <a:sym typeface="+mn-lt"/>
                </a:endParaRPr>
              </a:p>
            </p:txBody>
          </p:sp>
        </p:grpSp>
      </p:grpSp>
      <p:grpSp>
        <p:nvGrpSpPr>
          <p:cNvPr id="54" name="Group 67"/>
          <p:cNvGrpSpPr/>
          <p:nvPr/>
        </p:nvGrpSpPr>
        <p:grpSpPr>
          <a:xfrm>
            <a:off x="6248084" y="3105316"/>
            <a:ext cx="597708" cy="597708"/>
            <a:chOff x="1354194" y="5911456"/>
            <a:chExt cx="755703" cy="755703"/>
          </a:xfrm>
          <a:solidFill>
            <a:schemeClr val="bg1">
              <a:alpha val="33000"/>
            </a:schemeClr>
          </a:solidFill>
        </p:grpSpPr>
        <p:sp>
          <p:nvSpPr>
            <p:cNvPr id="55" name="Oval 68"/>
            <p:cNvSpPr/>
            <p:nvPr/>
          </p:nvSpPr>
          <p:spPr>
            <a:xfrm>
              <a:off x="1354194" y="5911456"/>
              <a:ext cx="755703" cy="75570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710" dirty="0">
                <a:solidFill>
                  <a:schemeClr val="bg1"/>
                </a:solidFill>
                <a:cs typeface="+mn-ea"/>
                <a:sym typeface="+mn-lt"/>
              </a:endParaRPr>
            </a:p>
          </p:txBody>
        </p:sp>
        <p:grpSp>
          <p:nvGrpSpPr>
            <p:cNvPr id="56" name="Group 69"/>
            <p:cNvGrpSpPr/>
            <p:nvPr/>
          </p:nvGrpSpPr>
          <p:grpSpPr>
            <a:xfrm>
              <a:off x="1639245" y="6058413"/>
              <a:ext cx="185600" cy="472193"/>
              <a:chOff x="4422775" y="2198688"/>
              <a:chExt cx="292100" cy="742950"/>
            </a:xfrm>
            <a:grpFill/>
          </p:grpSpPr>
          <p:sp>
            <p:nvSpPr>
              <p:cNvPr id="57" name="Freeform 12"/>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36162" tIns="18081" rIns="36162" bIns="18081" numCol="1" anchor="t" anchorCtr="0" compatLnSpc="1"/>
              <a:lstStyle/>
              <a:p>
                <a:pPr algn="just">
                  <a:lnSpc>
                    <a:spcPct val="120000"/>
                  </a:lnSpc>
                </a:pPr>
                <a:endParaRPr lang="en-US" sz="710" dirty="0">
                  <a:solidFill>
                    <a:schemeClr val="bg1"/>
                  </a:solidFill>
                  <a:cs typeface="+mn-ea"/>
                  <a:sym typeface="+mn-lt"/>
                </a:endParaRPr>
              </a:p>
            </p:txBody>
          </p:sp>
          <p:sp>
            <p:nvSpPr>
              <p:cNvPr id="58" name="Oval 13"/>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36162" tIns="18081" rIns="36162" bIns="18081" numCol="1" anchor="t" anchorCtr="0" compatLnSpc="1"/>
              <a:lstStyle/>
              <a:p>
                <a:pPr algn="just">
                  <a:lnSpc>
                    <a:spcPct val="120000"/>
                  </a:lnSpc>
                </a:pPr>
                <a:endParaRPr lang="en-US" sz="710" dirty="0">
                  <a:solidFill>
                    <a:schemeClr val="bg1"/>
                  </a:solidFill>
                  <a:cs typeface="+mn-ea"/>
                  <a:sym typeface="+mn-lt"/>
                </a:endParaRPr>
              </a:p>
            </p:txBody>
          </p:sp>
        </p:grpSp>
      </p:grpSp>
      <p:sp>
        <p:nvSpPr>
          <p:cNvPr id="59" name="TextBox 72"/>
          <p:cNvSpPr txBox="1"/>
          <p:nvPr/>
        </p:nvSpPr>
        <p:spPr>
          <a:xfrm>
            <a:off x="6891515" y="3214263"/>
            <a:ext cx="580608" cy="244426"/>
          </a:xfrm>
          <a:prstGeom prst="rect">
            <a:avLst/>
          </a:prstGeom>
          <a:noFill/>
        </p:spPr>
        <p:txBody>
          <a:bodyPr wrap="none" rtlCol="0">
            <a:spAutoFit/>
          </a:bodyPr>
          <a:lstStyle/>
          <a:p>
            <a:pPr>
              <a:lnSpc>
                <a:spcPct val="120000"/>
              </a:lnSpc>
            </a:pPr>
            <a:r>
              <a:rPr lang="en-US" sz="900" b="1" dirty="0">
                <a:solidFill>
                  <a:schemeClr val="bg1"/>
                </a:solidFill>
                <a:cs typeface="+mn-ea"/>
                <a:sym typeface="+mn-lt"/>
              </a:rPr>
              <a:t>1.234K</a:t>
            </a:r>
            <a:endParaRPr lang="en-GB" sz="900" b="1" dirty="0">
              <a:solidFill>
                <a:schemeClr val="bg1"/>
              </a:solidFill>
              <a:cs typeface="+mn-ea"/>
              <a:sym typeface="+mn-lt"/>
            </a:endParaRPr>
          </a:p>
        </p:txBody>
      </p:sp>
      <p:sp>
        <p:nvSpPr>
          <p:cNvPr id="60" name="TextBox 73"/>
          <p:cNvSpPr txBox="1"/>
          <p:nvPr/>
        </p:nvSpPr>
        <p:spPr>
          <a:xfrm>
            <a:off x="6891811" y="3410908"/>
            <a:ext cx="792205" cy="244426"/>
          </a:xfrm>
          <a:prstGeom prst="rect">
            <a:avLst/>
          </a:prstGeom>
          <a:noFill/>
        </p:spPr>
        <p:txBody>
          <a:bodyPr wrap="none" rtlCol="0">
            <a:spAutoFit/>
          </a:bodyPr>
          <a:lstStyle/>
          <a:p>
            <a:pPr>
              <a:lnSpc>
                <a:spcPct val="120000"/>
              </a:lnSpc>
            </a:pPr>
            <a:r>
              <a:rPr lang="en-US" sz="900">
                <a:solidFill>
                  <a:schemeClr val="bg1"/>
                </a:solidFill>
                <a:cs typeface="+mn-ea"/>
                <a:sym typeface="+mn-lt"/>
              </a:rPr>
              <a:t>Male Users</a:t>
            </a:r>
            <a:endParaRPr lang="en-GB" sz="900">
              <a:solidFill>
                <a:schemeClr val="bg1"/>
              </a:solidFill>
              <a:cs typeface="+mn-ea"/>
              <a:sym typeface="+mn-lt"/>
            </a:endParaRPr>
          </a:p>
        </p:txBody>
      </p:sp>
      <p:sp>
        <p:nvSpPr>
          <p:cNvPr id="61" name="TextBox 74"/>
          <p:cNvSpPr txBox="1"/>
          <p:nvPr/>
        </p:nvSpPr>
        <p:spPr>
          <a:xfrm>
            <a:off x="6905200" y="3920932"/>
            <a:ext cx="580608" cy="244426"/>
          </a:xfrm>
          <a:prstGeom prst="rect">
            <a:avLst/>
          </a:prstGeom>
          <a:noFill/>
        </p:spPr>
        <p:txBody>
          <a:bodyPr wrap="none" rtlCol="0">
            <a:spAutoFit/>
          </a:bodyPr>
          <a:lstStyle/>
          <a:p>
            <a:pPr>
              <a:lnSpc>
                <a:spcPct val="120000"/>
              </a:lnSpc>
            </a:pPr>
            <a:r>
              <a:rPr lang="en-US" sz="900" b="1">
                <a:solidFill>
                  <a:schemeClr val="bg1"/>
                </a:solidFill>
                <a:cs typeface="+mn-ea"/>
                <a:sym typeface="+mn-lt"/>
              </a:rPr>
              <a:t>1.234K</a:t>
            </a:r>
            <a:endParaRPr lang="en-GB" sz="900" b="1">
              <a:solidFill>
                <a:schemeClr val="bg1"/>
              </a:solidFill>
              <a:cs typeface="+mn-ea"/>
              <a:sym typeface="+mn-lt"/>
            </a:endParaRPr>
          </a:p>
        </p:txBody>
      </p:sp>
      <p:sp>
        <p:nvSpPr>
          <p:cNvPr id="62" name="TextBox 75"/>
          <p:cNvSpPr txBox="1"/>
          <p:nvPr/>
        </p:nvSpPr>
        <p:spPr>
          <a:xfrm>
            <a:off x="6905849" y="4117577"/>
            <a:ext cx="914033" cy="244426"/>
          </a:xfrm>
          <a:prstGeom prst="rect">
            <a:avLst/>
          </a:prstGeom>
          <a:noFill/>
        </p:spPr>
        <p:txBody>
          <a:bodyPr wrap="none" rtlCol="0">
            <a:spAutoFit/>
          </a:bodyPr>
          <a:lstStyle/>
          <a:p>
            <a:pPr>
              <a:lnSpc>
                <a:spcPct val="120000"/>
              </a:lnSpc>
            </a:pPr>
            <a:r>
              <a:rPr lang="en-US" sz="900">
                <a:solidFill>
                  <a:schemeClr val="bg1"/>
                </a:solidFill>
                <a:cs typeface="+mn-ea"/>
                <a:sym typeface="+mn-lt"/>
              </a:rPr>
              <a:t>Female Users</a:t>
            </a:r>
            <a:endParaRPr lang="en-GB" sz="900">
              <a:solidFill>
                <a:schemeClr val="bg1"/>
              </a:solidFill>
              <a:cs typeface="+mn-ea"/>
              <a:sym typeface="+mn-lt"/>
            </a:endParaRPr>
          </a:p>
        </p:txBody>
      </p:sp>
      <p:sp>
        <p:nvSpPr>
          <p:cNvPr id="63" name="矩形 62"/>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64" name="组合 63"/>
          <p:cNvGrpSpPr/>
          <p:nvPr/>
        </p:nvGrpSpPr>
        <p:grpSpPr>
          <a:xfrm>
            <a:off x="140756" y="267494"/>
            <a:ext cx="797591" cy="504056"/>
            <a:chOff x="140756" y="267494"/>
            <a:chExt cx="797591" cy="504056"/>
          </a:xfrm>
        </p:grpSpPr>
        <p:sp>
          <p:nvSpPr>
            <p:cNvPr id="67" name="泪滴形 66"/>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8" name="矩形 67"/>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3</a:t>
              </a:r>
              <a:endParaRPr lang="zh-CN" altLang="en-US" sz="16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ppt_w</p:attrName>
                                        </p:attrNameLst>
                                      </p:cBhvr>
                                      <p:tavLst>
                                        <p:tav tm="0">
                                          <p:val>
                                            <p:fltVal val="0"/>
                                          </p:val>
                                        </p:tav>
                                        <p:tav tm="100000">
                                          <p:val>
                                            <p:strVal val="#ppt_w"/>
                                          </p:val>
                                        </p:tav>
                                      </p:tavLst>
                                    </p:anim>
                                    <p:anim calcmode="lin" valueType="num">
                                      <p:cBhvr>
                                        <p:cTn id="8" dur="500" fill="hold"/>
                                        <p:tgtEl>
                                          <p:spTgt spid="64"/>
                                        </p:tgtEl>
                                        <p:attrNameLst>
                                          <p:attrName>ppt_h</p:attrName>
                                        </p:attrNameLst>
                                      </p:cBhvr>
                                      <p:tavLst>
                                        <p:tav tm="0">
                                          <p:val>
                                            <p:fltVal val="0"/>
                                          </p:val>
                                        </p:tav>
                                        <p:tav tm="100000">
                                          <p:val>
                                            <p:strVal val="#ppt_h"/>
                                          </p:val>
                                        </p:tav>
                                      </p:tavLst>
                                    </p:anim>
                                    <p:animEffect transition="in" filter="fade">
                                      <p:cBhvr>
                                        <p:cTn id="9" dur="500"/>
                                        <p:tgtEl>
                                          <p:spTgt spid="6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wipe(left)">
                                      <p:cBhvr>
                                        <p:cTn id="13" dur="500"/>
                                        <p:tgtEl>
                                          <p:spTgt spid="6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p:cTn id="33" dur="500" fill="hold"/>
                                        <p:tgtEl>
                                          <p:spTgt spid="25"/>
                                        </p:tgtEl>
                                        <p:attrNameLst>
                                          <p:attrName>ppt_w</p:attrName>
                                        </p:attrNameLst>
                                      </p:cBhvr>
                                      <p:tavLst>
                                        <p:tav tm="0">
                                          <p:val>
                                            <p:fltVal val="0"/>
                                          </p:val>
                                        </p:tav>
                                        <p:tav tm="100000">
                                          <p:val>
                                            <p:strVal val="#ppt_w"/>
                                          </p:val>
                                        </p:tav>
                                      </p:tavLst>
                                    </p:anim>
                                    <p:anim calcmode="lin" valueType="num">
                                      <p:cBhvr>
                                        <p:cTn id="34" dur="500" fill="hold"/>
                                        <p:tgtEl>
                                          <p:spTgt spid="25"/>
                                        </p:tgtEl>
                                        <p:attrNameLst>
                                          <p:attrName>ppt_h</p:attrName>
                                        </p:attrNameLst>
                                      </p:cBhvr>
                                      <p:tavLst>
                                        <p:tav tm="0">
                                          <p:val>
                                            <p:fltVal val="0"/>
                                          </p:val>
                                        </p:tav>
                                        <p:tav tm="100000">
                                          <p:val>
                                            <p:strVal val="#ppt_h"/>
                                          </p:val>
                                        </p:tav>
                                      </p:tavLst>
                                    </p:anim>
                                    <p:animEffect transition="in" filter="fade">
                                      <p:cBhvr>
                                        <p:cTn id="35" dur="500"/>
                                        <p:tgtEl>
                                          <p:spTgt spid="25"/>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childTnLst>
                          </p:cTn>
                        </p:par>
                        <p:par>
                          <p:cTn id="44" fill="hold">
                            <p:stCondLst>
                              <p:cond delay="4000"/>
                            </p:stCondLst>
                            <p:childTnLst>
                              <p:par>
                                <p:cTn id="45" presetID="49" presetClass="entr" presetSubtype="0" decel="100000" fill="hold"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500" fill="hold"/>
                                        <p:tgtEl>
                                          <p:spTgt spid="32"/>
                                        </p:tgtEl>
                                        <p:attrNameLst>
                                          <p:attrName>ppt_w</p:attrName>
                                        </p:attrNameLst>
                                      </p:cBhvr>
                                      <p:tavLst>
                                        <p:tav tm="0">
                                          <p:val>
                                            <p:fltVal val="0"/>
                                          </p:val>
                                        </p:tav>
                                        <p:tav tm="100000">
                                          <p:val>
                                            <p:strVal val="#ppt_w"/>
                                          </p:val>
                                        </p:tav>
                                      </p:tavLst>
                                    </p:anim>
                                    <p:anim calcmode="lin" valueType="num">
                                      <p:cBhvr>
                                        <p:cTn id="48" dur="500" fill="hold"/>
                                        <p:tgtEl>
                                          <p:spTgt spid="32"/>
                                        </p:tgtEl>
                                        <p:attrNameLst>
                                          <p:attrName>ppt_h</p:attrName>
                                        </p:attrNameLst>
                                      </p:cBhvr>
                                      <p:tavLst>
                                        <p:tav tm="0">
                                          <p:val>
                                            <p:fltVal val="0"/>
                                          </p:val>
                                        </p:tav>
                                        <p:tav tm="100000">
                                          <p:val>
                                            <p:strVal val="#ppt_h"/>
                                          </p:val>
                                        </p:tav>
                                      </p:tavLst>
                                    </p:anim>
                                    <p:anim calcmode="lin" valueType="num">
                                      <p:cBhvr>
                                        <p:cTn id="49" dur="500" fill="hold"/>
                                        <p:tgtEl>
                                          <p:spTgt spid="32"/>
                                        </p:tgtEl>
                                        <p:attrNameLst>
                                          <p:attrName>style.rotation</p:attrName>
                                        </p:attrNameLst>
                                      </p:cBhvr>
                                      <p:tavLst>
                                        <p:tav tm="0">
                                          <p:val>
                                            <p:fltVal val="360"/>
                                          </p:val>
                                        </p:tav>
                                        <p:tav tm="100000">
                                          <p:val>
                                            <p:fltVal val="0"/>
                                          </p:val>
                                        </p:tav>
                                      </p:tavLst>
                                    </p:anim>
                                    <p:animEffect transition="in" filter="fade">
                                      <p:cBhvr>
                                        <p:cTn id="50" dur="500"/>
                                        <p:tgtEl>
                                          <p:spTgt spid="32"/>
                                        </p:tgtEl>
                                      </p:cBhvr>
                                    </p:animEffect>
                                  </p:childTnLst>
                                </p:cTn>
                              </p:par>
                            </p:childTnLst>
                          </p:cTn>
                        </p:par>
                        <p:par>
                          <p:cTn id="51" fill="hold">
                            <p:stCondLst>
                              <p:cond delay="4500"/>
                            </p:stCondLst>
                            <p:childTnLst>
                              <p:par>
                                <p:cTn id="52" presetID="49" presetClass="entr" presetSubtype="0" decel="100000" fill="hold" nodeType="afterEffect">
                                  <p:stCondLst>
                                    <p:cond delay="0"/>
                                  </p:stCondLst>
                                  <p:childTnLst>
                                    <p:set>
                                      <p:cBhvr>
                                        <p:cTn id="53" dur="1" fill="hold">
                                          <p:stCondLst>
                                            <p:cond delay="0"/>
                                          </p:stCondLst>
                                        </p:cTn>
                                        <p:tgtEl>
                                          <p:spTgt spid="40"/>
                                        </p:tgtEl>
                                        <p:attrNameLst>
                                          <p:attrName>style.visibility</p:attrName>
                                        </p:attrNameLst>
                                      </p:cBhvr>
                                      <p:to>
                                        <p:strVal val="visible"/>
                                      </p:to>
                                    </p:set>
                                    <p:anim calcmode="lin" valueType="num">
                                      <p:cBhvr>
                                        <p:cTn id="54" dur="500" fill="hold"/>
                                        <p:tgtEl>
                                          <p:spTgt spid="40"/>
                                        </p:tgtEl>
                                        <p:attrNameLst>
                                          <p:attrName>ppt_w</p:attrName>
                                        </p:attrNameLst>
                                      </p:cBhvr>
                                      <p:tavLst>
                                        <p:tav tm="0">
                                          <p:val>
                                            <p:fltVal val="0"/>
                                          </p:val>
                                        </p:tav>
                                        <p:tav tm="100000">
                                          <p:val>
                                            <p:strVal val="#ppt_w"/>
                                          </p:val>
                                        </p:tav>
                                      </p:tavLst>
                                    </p:anim>
                                    <p:anim calcmode="lin" valueType="num">
                                      <p:cBhvr>
                                        <p:cTn id="55" dur="500" fill="hold"/>
                                        <p:tgtEl>
                                          <p:spTgt spid="40"/>
                                        </p:tgtEl>
                                        <p:attrNameLst>
                                          <p:attrName>ppt_h</p:attrName>
                                        </p:attrNameLst>
                                      </p:cBhvr>
                                      <p:tavLst>
                                        <p:tav tm="0">
                                          <p:val>
                                            <p:fltVal val="0"/>
                                          </p:val>
                                        </p:tav>
                                        <p:tav tm="100000">
                                          <p:val>
                                            <p:strVal val="#ppt_h"/>
                                          </p:val>
                                        </p:tav>
                                      </p:tavLst>
                                    </p:anim>
                                    <p:anim calcmode="lin" valueType="num">
                                      <p:cBhvr>
                                        <p:cTn id="56" dur="500" fill="hold"/>
                                        <p:tgtEl>
                                          <p:spTgt spid="40"/>
                                        </p:tgtEl>
                                        <p:attrNameLst>
                                          <p:attrName>style.rotation</p:attrName>
                                        </p:attrNameLst>
                                      </p:cBhvr>
                                      <p:tavLst>
                                        <p:tav tm="0">
                                          <p:val>
                                            <p:fltVal val="360"/>
                                          </p:val>
                                        </p:tav>
                                        <p:tav tm="100000">
                                          <p:val>
                                            <p:fltVal val="0"/>
                                          </p:val>
                                        </p:tav>
                                      </p:tavLst>
                                    </p:anim>
                                    <p:animEffect transition="in" filter="fade">
                                      <p:cBhvr>
                                        <p:cTn id="57" dur="500"/>
                                        <p:tgtEl>
                                          <p:spTgt spid="40"/>
                                        </p:tgtEl>
                                      </p:cBhvr>
                                    </p:animEffect>
                                  </p:childTnLst>
                                </p:cTn>
                              </p:par>
                            </p:childTnLst>
                          </p:cTn>
                        </p:par>
                        <p:par>
                          <p:cTn id="58" fill="hold">
                            <p:stCondLst>
                              <p:cond delay="5000"/>
                            </p:stCondLst>
                            <p:childTnLst>
                              <p:par>
                                <p:cTn id="59" presetID="49" presetClass="entr" presetSubtype="0" decel="100000"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 calcmode="lin" valueType="num">
                                      <p:cBhvr>
                                        <p:cTn id="61" dur="500" fill="hold"/>
                                        <p:tgtEl>
                                          <p:spTgt spid="44"/>
                                        </p:tgtEl>
                                        <p:attrNameLst>
                                          <p:attrName>ppt_w</p:attrName>
                                        </p:attrNameLst>
                                      </p:cBhvr>
                                      <p:tavLst>
                                        <p:tav tm="0">
                                          <p:val>
                                            <p:fltVal val="0"/>
                                          </p:val>
                                        </p:tav>
                                        <p:tav tm="100000">
                                          <p:val>
                                            <p:strVal val="#ppt_w"/>
                                          </p:val>
                                        </p:tav>
                                      </p:tavLst>
                                    </p:anim>
                                    <p:anim calcmode="lin" valueType="num">
                                      <p:cBhvr>
                                        <p:cTn id="62" dur="500" fill="hold"/>
                                        <p:tgtEl>
                                          <p:spTgt spid="44"/>
                                        </p:tgtEl>
                                        <p:attrNameLst>
                                          <p:attrName>ppt_h</p:attrName>
                                        </p:attrNameLst>
                                      </p:cBhvr>
                                      <p:tavLst>
                                        <p:tav tm="0">
                                          <p:val>
                                            <p:fltVal val="0"/>
                                          </p:val>
                                        </p:tav>
                                        <p:tav tm="100000">
                                          <p:val>
                                            <p:strVal val="#ppt_h"/>
                                          </p:val>
                                        </p:tav>
                                      </p:tavLst>
                                    </p:anim>
                                    <p:anim calcmode="lin" valueType="num">
                                      <p:cBhvr>
                                        <p:cTn id="63" dur="500" fill="hold"/>
                                        <p:tgtEl>
                                          <p:spTgt spid="44"/>
                                        </p:tgtEl>
                                        <p:attrNameLst>
                                          <p:attrName>style.rotation</p:attrName>
                                        </p:attrNameLst>
                                      </p:cBhvr>
                                      <p:tavLst>
                                        <p:tav tm="0">
                                          <p:val>
                                            <p:fltVal val="360"/>
                                          </p:val>
                                        </p:tav>
                                        <p:tav tm="100000">
                                          <p:val>
                                            <p:fltVal val="0"/>
                                          </p:val>
                                        </p:tav>
                                      </p:tavLst>
                                    </p:anim>
                                    <p:animEffect transition="in" filter="fade">
                                      <p:cBhvr>
                                        <p:cTn id="64" dur="500"/>
                                        <p:tgtEl>
                                          <p:spTgt spid="44"/>
                                        </p:tgtEl>
                                      </p:cBhvr>
                                    </p:animEffect>
                                  </p:childTnLst>
                                </p:cTn>
                              </p:par>
                            </p:childTnLst>
                          </p:cTn>
                        </p:par>
                        <p:par>
                          <p:cTn id="65" fill="hold">
                            <p:stCondLst>
                              <p:cond delay="5500"/>
                            </p:stCondLst>
                            <p:childTnLst>
                              <p:par>
                                <p:cTn id="66" presetID="49" presetClass="entr" presetSubtype="0" decel="100000"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anim calcmode="lin" valueType="num">
                                      <p:cBhvr>
                                        <p:cTn id="68" dur="500" fill="hold"/>
                                        <p:tgtEl>
                                          <p:spTgt spid="39"/>
                                        </p:tgtEl>
                                        <p:attrNameLst>
                                          <p:attrName>ppt_w</p:attrName>
                                        </p:attrNameLst>
                                      </p:cBhvr>
                                      <p:tavLst>
                                        <p:tav tm="0">
                                          <p:val>
                                            <p:fltVal val="0"/>
                                          </p:val>
                                        </p:tav>
                                        <p:tav tm="100000">
                                          <p:val>
                                            <p:strVal val="#ppt_w"/>
                                          </p:val>
                                        </p:tav>
                                      </p:tavLst>
                                    </p:anim>
                                    <p:anim calcmode="lin" valueType="num">
                                      <p:cBhvr>
                                        <p:cTn id="69" dur="500" fill="hold"/>
                                        <p:tgtEl>
                                          <p:spTgt spid="39"/>
                                        </p:tgtEl>
                                        <p:attrNameLst>
                                          <p:attrName>ppt_h</p:attrName>
                                        </p:attrNameLst>
                                      </p:cBhvr>
                                      <p:tavLst>
                                        <p:tav tm="0">
                                          <p:val>
                                            <p:fltVal val="0"/>
                                          </p:val>
                                        </p:tav>
                                        <p:tav tm="100000">
                                          <p:val>
                                            <p:strVal val="#ppt_h"/>
                                          </p:val>
                                        </p:tav>
                                      </p:tavLst>
                                    </p:anim>
                                    <p:anim calcmode="lin" valueType="num">
                                      <p:cBhvr>
                                        <p:cTn id="70" dur="500" fill="hold"/>
                                        <p:tgtEl>
                                          <p:spTgt spid="39"/>
                                        </p:tgtEl>
                                        <p:attrNameLst>
                                          <p:attrName>style.rotation</p:attrName>
                                        </p:attrNameLst>
                                      </p:cBhvr>
                                      <p:tavLst>
                                        <p:tav tm="0">
                                          <p:val>
                                            <p:fltVal val="360"/>
                                          </p:val>
                                        </p:tav>
                                        <p:tav tm="100000">
                                          <p:val>
                                            <p:fltVal val="0"/>
                                          </p:val>
                                        </p:tav>
                                      </p:tavLst>
                                    </p:anim>
                                    <p:animEffect transition="in" filter="fade">
                                      <p:cBhvr>
                                        <p:cTn id="71" dur="500"/>
                                        <p:tgtEl>
                                          <p:spTgt spid="39"/>
                                        </p:tgtEl>
                                      </p:cBhvr>
                                    </p:animEffect>
                                  </p:childTnLst>
                                </p:cTn>
                              </p:par>
                            </p:childTnLst>
                          </p:cTn>
                        </p:par>
                        <p:par>
                          <p:cTn id="72" fill="hold">
                            <p:stCondLst>
                              <p:cond delay="6000"/>
                            </p:stCondLst>
                            <p:childTnLst>
                              <p:par>
                                <p:cTn id="73" presetID="42" presetClass="entr" presetSubtype="0" fill="hold" nodeType="after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1000"/>
                                        <p:tgtEl>
                                          <p:spTgt spid="45"/>
                                        </p:tgtEl>
                                      </p:cBhvr>
                                    </p:animEffect>
                                    <p:anim calcmode="lin" valueType="num">
                                      <p:cBhvr>
                                        <p:cTn id="76" dur="1000" fill="hold"/>
                                        <p:tgtEl>
                                          <p:spTgt spid="45"/>
                                        </p:tgtEl>
                                        <p:attrNameLst>
                                          <p:attrName>ppt_x</p:attrName>
                                        </p:attrNameLst>
                                      </p:cBhvr>
                                      <p:tavLst>
                                        <p:tav tm="0">
                                          <p:val>
                                            <p:strVal val="#ppt_x"/>
                                          </p:val>
                                        </p:tav>
                                        <p:tav tm="100000">
                                          <p:val>
                                            <p:strVal val="#ppt_x"/>
                                          </p:val>
                                        </p:tav>
                                      </p:tavLst>
                                    </p:anim>
                                    <p:anim calcmode="lin" valueType="num">
                                      <p:cBhvr>
                                        <p:cTn id="77" dur="1000" fill="hold"/>
                                        <p:tgtEl>
                                          <p:spTgt spid="45"/>
                                        </p:tgtEl>
                                        <p:attrNameLst>
                                          <p:attrName>ppt_y</p:attrName>
                                        </p:attrNameLst>
                                      </p:cBhvr>
                                      <p:tavLst>
                                        <p:tav tm="0">
                                          <p:val>
                                            <p:strVal val="#ppt_y+.1"/>
                                          </p:val>
                                        </p:tav>
                                        <p:tav tm="100000">
                                          <p:val>
                                            <p:strVal val="#ppt_y"/>
                                          </p:val>
                                        </p:tav>
                                      </p:tavLst>
                                    </p:anim>
                                  </p:childTnLst>
                                </p:cTn>
                              </p:par>
                            </p:childTnLst>
                          </p:cTn>
                        </p:par>
                        <p:par>
                          <p:cTn id="78" fill="hold">
                            <p:stCondLst>
                              <p:cond delay="7000"/>
                            </p:stCondLst>
                            <p:childTnLst>
                              <p:par>
                                <p:cTn id="79" presetID="10" presetClass="entr" presetSubtype="0" fill="hold" nodeType="afterEffect">
                                  <p:stCondLst>
                                    <p:cond delay="0"/>
                                  </p:stCondLst>
                                  <p:childTnLst>
                                    <p:set>
                                      <p:cBhvr>
                                        <p:cTn id="80" dur="1" fill="hold">
                                          <p:stCondLst>
                                            <p:cond delay="0"/>
                                          </p:stCondLst>
                                        </p:cTn>
                                        <p:tgtEl>
                                          <p:spTgt spid="54"/>
                                        </p:tgtEl>
                                        <p:attrNameLst>
                                          <p:attrName>style.visibility</p:attrName>
                                        </p:attrNameLst>
                                      </p:cBhvr>
                                      <p:to>
                                        <p:strVal val="visible"/>
                                      </p:to>
                                    </p:set>
                                    <p:animEffect transition="in" filter="fade">
                                      <p:cBhvr>
                                        <p:cTn id="81" dur="500"/>
                                        <p:tgtEl>
                                          <p:spTgt spid="54"/>
                                        </p:tgtEl>
                                      </p:cBhvr>
                                    </p:animEffect>
                                  </p:childTnLst>
                                </p:cTn>
                              </p:par>
                            </p:childTnLst>
                          </p:cTn>
                        </p:par>
                        <p:par>
                          <p:cTn id="82" fill="hold">
                            <p:stCondLst>
                              <p:cond delay="7500"/>
                            </p:stCondLst>
                            <p:childTnLst>
                              <p:par>
                                <p:cTn id="83" presetID="10" presetClass="entr" presetSubtype="0" fill="hold" grpId="0" nodeType="afterEffect">
                                  <p:stCondLst>
                                    <p:cond delay="0"/>
                                  </p:stCondLst>
                                  <p:childTnLst>
                                    <p:set>
                                      <p:cBhvr>
                                        <p:cTn id="84" dur="1" fill="hold">
                                          <p:stCondLst>
                                            <p:cond delay="0"/>
                                          </p:stCondLst>
                                        </p:cTn>
                                        <p:tgtEl>
                                          <p:spTgt spid="59"/>
                                        </p:tgtEl>
                                        <p:attrNameLst>
                                          <p:attrName>style.visibility</p:attrName>
                                        </p:attrNameLst>
                                      </p:cBhvr>
                                      <p:to>
                                        <p:strVal val="visible"/>
                                      </p:to>
                                    </p:set>
                                    <p:animEffect transition="in" filter="fade">
                                      <p:cBhvr>
                                        <p:cTn id="85" dur="500"/>
                                        <p:tgtEl>
                                          <p:spTgt spid="59"/>
                                        </p:tgtEl>
                                      </p:cBhvr>
                                    </p:animEffect>
                                  </p:childTnLst>
                                </p:cTn>
                              </p:par>
                            </p:childTnLst>
                          </p:cTn>
                        </p:par>
                        <p:par>
                          <p:cTn id="86" fill="hold">
                            <p:stCondLst>
                              <p:cond delay="8000"/>
                            </p:stCondLst>
                            <p:childTnLst>
                              <p:par>
                                <p:cTn id="87" presetID="10" presetClass="entr" presetSubtype="0" fill="hold" grpId="0" nodeType="afterEffect">
                                  <p:stCondLst>
                                    <p:cond delay="0"/>
                                  </p:stCondLst>
                                  <p:childTnLst>
                                    <p:set>
                                      <p:cBhvr>
                                        <p:cTn id="88" dur="1" fill="hold">
                                          <p:stCondLst>
                                            <p:cond delay="0"/>
                                          </p:stCondLst>
                                        </p:cTn>
                                        <p:tgtEl>
                                          <p:spTgt spid="60"/>
                                        </p:tgtEl>
                                        <p:attrNameLst>
                                          <p:attrName>style.visibility</p:attrName>
                                        </p:attrNameLst>
                                      </p:cBhvr>
                                      <p:to>
                                        <p:strVal val="visible"/>
                                      </p:to>
                                    </p:set>
                                    <p:animEffect transition="in" filter="fade">
                                      <p:cBhvr>
                                        <p:cTn id="89" dur="500"/>
                                        <p:tgtEl>
                                          <p:spTgt spid="60"/>
                                        </p:tgtEl>
                                      </p:cBhvr>
                                    </p:animEffect>
                                  </p:childTnLst>
                                </p:cTn>
                              </p:par>
                            </p:childTnLst>
                          </p:cTn>
                        </p:par>
                        <p:par>
                          <p:cTn id="90" fill="hold">
                            <p:stCondLst>
                              <p:cond delay="8500"/>
                            </p:stCondLst>
                            <p:childTnLst>
                              <p:par>
                                <p:cTn id="91" presetID="10" presetClass="entr" presetSubtype="0" fill="hold" nodeType="after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childTnLst>
                          </p:cTn>
                        </p:par>
                        <p:par>
                          <p:cTn id="94" fill="hold">
                            <p:stCondLst>
                              <p:cond delay="9000"/>
                            </p:stCondLst>
                            <p:childTnLst>
                              <p:par>
                                <p:cTn id="95" presetID="10" presetClass="entr" presetSubtype="0" fill="hold" grpId="0" nodeType="afterEffect">
                                  <p:stCondLst>
                                    <p:cond delay="0"/>
                                  </p:stCondLst>
                                  <p:childTnLst>
                                    <p:set>
                                      <p:cBhvr>
                                        <p:cTn id="96" dur="1" fill="hold">
                                          <p:stCondLst>
                                            <p:cond delay="0"/>
                                          </p:stCondLst>
                                        </p:cTn>
                                        <p:tgtEl>
                                          <p:spTgt spid="61"/>
                                        </p:tgtEl>
                                        <p:attrNameLst>
                                          <p:attrName>style.visibility</p:attrName>
                                        </p:attrNameLst>
                                      </p:cBhvr>
                                      <p:to>
                                        <p:strVal val="visible"/>
                                      </p:to>
                                    </p:set>
                                    <p:animEffect transition="in" filter="fade">
                                      <p:cBhvr>
                                        <p:cTn id="97" dur="500"/>
                                        <p:tgtEl>
                                          <p:spTgt spid="61"/>
                                        </p:tgtEl>
                                      </p:cBhvr>
                                    </p:animEffect>
                                  </p:childTnLst>
                                </p:cTn>
                              </p:par>
                            </p:childTnLst>
                          </p:cTn>
                        </p:par>
                        <p:par>
                          <p:cTn id="98" fill="hold">
                            <p:stCondLst>
                              <p:cond delay="9500"/>
                            </p:stCondLst>
                            <p:childTnLst>
                              <p:par>
                                <p:cTn id="99" presetID="10" presetClass="entr" presetSubtype="0" fill="hold" grpId="0" nodeType="afterEffect">
                                  <p:stCondLst>
                                    <p:cond delay="0"/>
                                  </p:stCondLst>
                                  <p:childTnLst>
                                    <p:set>
                                      <p:cBhvr>
                                        <p:cTn id="100" dur="1" fill="hold">
                                          <p:stCondLst>
                                            <p:cond delay="0"/>
                                          </p:stCondLst>
                                        </p:cTn>
                                        <p:tgtEl>
                                          <p:spTgt spid="62"/>
                                        </p:tgtEl>
                                        <p:attrNameLst>
                                          <p:attrName>style.visibility</p:attrName>
                                        </p:attrNameLst>
                                      </p:cBhvr>
                                      <p:to>
                                        <p:strVal val="visible"/>
                                      </p:to>
                                    </p:set>
                                    <p:animEffect transition="in" filter="fade">
                                      <p:cBhvr>
                                        <p:cTn id="101"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4" grpId="0"/>
      <p:bldP spid="25" grpId="0"/>
      <p:bldP spid="39" grpId="0" animBg="1"/>
      <p:bldP spid="44" grpId="0" animBg="1"/>
      <p:bldP spid="59" grpId="0"/>
      <p:bldP spid="60" grpId="0"/>
      <p:bldP spid="61" grpId="0"/>
      <p:bldP spid="62" grpId="0"/>
      <p:bldP spid="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6" y="267494"/>
            <a:ext cx="797591" cy="504056"/>
            <a:chOff x="140756"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3</a:t>
              </a:r>
              <a:endParaRPr lang="zh-CN" altLang="en-US" sz="1600" b="1" dirty="0">
                <a:solidFill>
                  <a:schemeClr val="bg1"/>
                </a:solidFill>
                <a:cs typeface="+mn-ea"/>
                <a:sym typeface="+mn-lt"/>
              </a:endParaRPr>
            </a:p>
          </p:txBody>
        </p:sp>
      </p:grpSp>
      <p:grpSp>
        <p:nvGrpSpPr>
          <p:cNvPr id="14" name="Freeform 3"/>
          <p:cNvGrpSpPr/>
          <p:nvPr/>
        </p:nvGrpSpPr>
        <p:grpSpPr bwMode="auto">
          <a:xfrm>
            <a:off x="3033192" y="2427985"/>
            <a:ext cx="1372438" cy="1474758"/>
            <a:chOff x="0" y="0"/>
            <a:chExt cx="1171" cy="1264"/>
          </a:xfrm>
        </p:grpSpPr>
        <p:pic>
          <p:nvPicPr>
            <p:cNvPr id="15" name="Freeform 3"/>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171" cy="1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20"/>
            <p:cNvSpPr txBox="1">
              <a:spLocks noChangeArrowheads="1"/>
            </p:cNvSpPr>
            <p:nvPr/>
          </p:nvSpPr>
          <p:spPr bwMode="auto">
            <a:xfrm rot="-7621737">
              <a:off x="-83" y="-47"/>
              <a:ext cx="1315" cy="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sz="1600" b="1" dirty="0">
                <a:solidFill>
                  <a:srgbClr val="FFFFFF"/>
                </a:solidFill>
                <a:latin typeface="+mn-lt"/>
                <a:ea typeface="+mn-ea"/>
                <a:cs typeface="+mn-ea"/>
                <a:sym typeface="+mn-lt"/>
              </a:endParaRPr>
            </a:p>
          </p:txBody>
        </p:sp>
      </p:grpSp>
      <p:grpSp>
        <p:nvGrpSpPr>
          <p:cNvPr id="17" name="Freeform 3"/>
          <p:cNvGrpSpPr/>
          <p:nvPr/>
        </p:nvGrpSpPr>
        <p:grpSpPr bwMode="auto">
          <a:xfrm>
            <a:off x="3316821" y="1388420"/>
            <a:ext cx="1480264" cy="1367418"/>
            <a:chOff x="0" y="0"/>
            <a:chExt cx="1263" cy="1172"/>
          </a:xfrm>
        </p:grpSpPr>
        <p:pic>
          <p:nvPicPr>
            <p:cNvPr id="18" name="Freeform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63" cy="1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23"/>
            <p:cNvSpPr txBox="1">
              <a:spLocks noChangeArrowheads="1"/>
            </p:cNvSpPr>
            <p:nvPr/>
          </p:nvSpPr>
          <p:spPr bwMode="auto">
            <a:xfrm rot="-2202532">
              <a:off x="-12" y="-92"/>
              <a:ext cx="1314" cy="1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sz="1600" b="1" dirty="0">
                <a:solidFill>
                  <a:srgbClr val="FFFFFF"/>
                </a:solidFill>
                <a:latin typeface="+mn-lt"/>
                <a:ea typeface="+mn-ea"/>
                <a:cs typeface="+mn-ea"/>
                <a:sym typeface="+mn-lt"/>
              </a:endParaRPr>
            </a:p>
          </p:txBody>
        </p:sp>
      </p:grpSp>
      <p:grpSp>
        <p:nvGrpSpPr>
          <p:cNvPr id="20" name="Freeform 3"/>
          <p:cNvGrpSpPr/>
          <p:nvPr/>
        </p:nvGrpSpPr>
        <p:grpSpPr bwMode="auto">
          <a:xfrm>
            <a:off x="4459543" y="1670771"/>
            <a:ext cx="1373609" cy="1470092"/>
            <a:chOff x="0" y="0"/>
            <a:chExt cx="1172" cy="1260"/>
          </a:xfrm>
        </p:grpSpPr>
        <p:pic>
          <p:nvPicPr>
            <p:cNvPr id="21" name="Freeform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72"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26"/>
            <p:cNvSpPr txBox="1">
              <a:spLocks noChangeArrowheads="1"/>
            </p:cNvSpPr>
            <p:nvPr/>
          </p:nvSpPr>
          <p:spPr bwMode="auto">
            <a:xfrm rot="3202081">
              <a:off x="-58" y="-23"/>
              <a:ext cx="1314" cy="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sz="1600" b="1" dirty="0">
                <a:solidFill>
                  <a:srgbClr val="FFFFFF"/>
                </a:solidFill>
                <a:latin typeface="+mn-lt"/>
                <a:ea typeface="+mn-ea"/>
                <a:cs typeface="+mn-ea"/>
                <a:sym typeface="+mn-lt"/>
              </a:endParaRPr>
            </a:p>
          </p:txBody>
        </p:sp>
      </p:grpSp>
      <p:grpSp>
        <p:nvGrpSpPr>
          <p:cNvPr id="23" name="Freeform 3"/>
          <p:cNvGrpSpPr/>
          <p:nvPr/>
        </p:nvGrpSpPr>
        <p:grpSpPr bwMode="auto">
          <a:xfrm>
            <a:off x="4068088" y="2809508"/>
            <a:ext cx="1481435" cy="1366252"/>
            <a:chOff x="0" y="0"/>
            <a:chExt cx="1264" cy="1171"/>
          </a:xfrm>
        </p:grpSpPr>
        <p:pic>
          <p:nvPicPr>
            <p:cNvPr id="24" name="Freeform 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264" cy="1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29"/>
            <p:cNvSpPr txBox="1">
              <a:spLocks noChangeArrowheads="1"/>
            </p:cNvSpPr>
            <p:nvPr/>
          </p:nvSpPr>
          <p:spPr bwMode="auto">
            <a:xfrm rot="8579121">
              <a:off x="-38" y="-70"/>
              <a:ext cx="1314" cy="1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sz="1600" b="1" dirty="0">
                <a:solidFill>
                  <a:srgbClr val="FFFFFF"/>
                </a:solidFill>
                <a:latin typeface="+mn-lt"/>
                <a:ea typeface="+mn-ea"/>
                <a:cs typeface="+mn-ea"/>
                <a:sym typeface="+mn-lt"/>
              </a:endParaRPr>
            </a:p>
          </p:txBody>
        </p:sp>
      </p:grpSp>
      <p:sp>
        <p:nvSpPr>
          <p:cNvPr id="26" name="TextBox 22"/>
          <p:cNvSpPr txBox="1">
            <a:spLocks noChangeArrowheads="1"/>
          </p:cNvSpPr>
          <p:nvPr/>
        </p:nvSpPr>
        <p:spPr bwMode="auto">
          <a:xfrm>
            <a:off x="3553570" y="1641603"/>
            <a:ext cx="973950" cy="95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defTabSz="542925">
              <a:defRPr>
                <a:solidFill>
                  <a:schemeClr val="tx1"/>
                </a:solidFill>
                <a:latin typeface="Calibri" panose="020F0502020204030204" pitchFamily="34" charset="0"/>
                <a:ea typeface="宋体" panose="02010600030101010101" pitchFamily="2" charset="-122"/>
              </a:defRPr>
            </a:lvl1pPr>
            <a:lvl2pPr marL="742950" indent="-285750" defTabSz="542925">
              <a:defRPr>
                <a:solidFill>
                  <a:schemeClr val="tx1"/>
                </a:solidFill>
                <a:latin typeface="Calibri" panose="020F0502020204030204" pitchFamily="34" charset="0"/>
                <a:ea typeface="宋体" panose="02010600030101010101" pitchFamily="2" charset="-122"/>
              </a:defRPr>
            </a:lvl2pPr>
            <a:lvl3pPr marL="1143000" indent="-228600" defTabSz="542925">
              <a:defRPr>
                <a:solidFill>
                  <a:schemeClr val="tx1"/>
                </a:solidFill>
                <a:latin typeface="Calibri" panose="020F0502020204030204" pitchFamily="34" charset="0"/>
                <a:ea typeface="宋体" panose="02010600030101010101" pitchFamily="2" charset="-122"/>
              </a:defRPr>
            </a:lvl3pPr>
            <a:lvl4pPr marL="1600200" indent="-228600" defTabSz="542925">
              <a:defRPr>
                <a:solidFill>
                  <a:schemeClr val="tx1"/>
                </a:solidFill>
                <a:latin typeface="Calibri" panose="020F0502020204030204" pitchFamily="34" charset="0"/>
                <a:ea typeface="宋体" panose="02010600030101010101" pitchFamily="2" charset="-122"/>
              </a:defRPr>
            </a:lvl4pPr>
            <a:lvl5pPr marL="2057400" indent="-228600" defTabSz="542925">
              <a:defRPr>
                <a:solidFill>
                  <a:schemeClr val="tx1"/>
                </a:solidFill>
                <a:latin typeface="Calibri" panose="020F0502020204030204" pitchFamily="34" charset="0"/>
                <a:ea typeface="宋体" panose="02010600030101010101" pitchFamily="2" charset="-122"/>
              </a:defRPr>
            </a:lvl5pPr>
            <a:lvl6pPr marL="25146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5400" b="1" dirty="0">
                <a:solidFill>
                  <a:srgbClr val="FFFFFF"/>
                </a:solidFill>
                <a:latin typeface="+mn-lt"/>
                <a:ea typeface="+mn-ea"/>
                <a:cs typeface="+mn-ea"/>
                <a:sym typeface="+mn-lt"/>
              </a:rPr>
              <a:t>1</a:t>
            </a:r>
            <a:endParaRPr lang="ru-RU" altLang="en-US" sz="5400" b="1" dirty="0">
              <a:solidFill>
                <a:srgbClr val="FFFFFF"/>
              </a:solidFill>
              <a:latin typeface="+mn-lt"/>
              <a:ea typeface="+mn-ea"/>
              <a:cs typeface="+mn-ea"/>
              <a:sym typeface="+mn-lt"/>
            </a:endParaRPr>
          </a:p>
        </p:txBody>
      </p:sp>
      <p:sp>
        <p:nvSpPr>
          <p:cNvPr id="27" name="TextBox 24"/>
          <p:cNvSpPr txBox="1">
            <a:spLocks noChangeArrowheads="1"/>
          </p:cNvSpPr>
          <p:nvPr/>
        </p:nvSpPr>
        <p:spPr bwMode="auto">
          <a:xfrm>
            <a:off x="4293116" y="2969541"/>
            <a:ext cx="973949" cy="95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defTabSz="542925">
              <a:defRPr>
                <a:solidFill>
                  <a:schemeClr val="tx1"/>
                </a:solidFill>
                <a:latin typeface="Calibri" panose="020F0502020204030204" pitchFamily="34" charset="0"/>
                <a:ea typeface="宋体" panose="02010600030101010101" pitchFamily="2" charset="-122"/>
              </a:defRPr>
            </a:lvl1pPr>
            <a:lvl2pPr marL="742950" indent="-285750" defTabSz="542925">
              <a:defRPr>
                <a:solidFill>
                  <a:schemeClr val="tx1"/>
                </a:solidFill>
                <a:latin typeface="Calibri" panose="020F0502020204030204" pitchFamily="34" charset="0"/>
                <a:ea typeface="宋体" panose="02010600030101010101" pitchFamily="2" charset="-122"/>
              </a:defRPr>
            </a:lvl2pPr>
            <a:lvl3pPr marL="1143000" indent="-228600" defTabSz="542925">
              <a:defRPr>
                <a:solidFill>
                  <a:schemeClr val="tx1"/>
                </a:solidFill>
                <a:latin typeface="Calibri" panose="020F0502020204030204" pitchFamily="34" charset="0"/>
                <a:ea typeface="宋体" panose="02010600030101010101" pitchFamily="2" charset="-122"/>
              </a:defRPr>
            </a:lvl3pPr>
            <a:lvl4pPr marL="1600200" indent="-228600" defTabSz="542925">
              <a:defRPr>
                <a:solidFill>
                  <a:schemeClr val="tx1"/>
                </a:solidFill>
                <a:latin typeface="Calibri" panose="020F0502020204030204" pitchFamily="34" charset="0"/>
                <a:ea typeface="宋体" panose="02010600030101010101" pitchFamily="2" charset="-122"/>
              </a:defRPr>
            </a:lvl4pPr>
            <a:lvl5pPr marL="2057400" indent="-228600" defTabSz="542925">
              <a:defRPr>
                <a:solidFill>
                  <a:schemeClr val="tx1"/>
                </a:solidFill>
                <a:latin typeface="Calibri" panose="020F0502020204030204" pitchFamily="34" charset="0"/>
                <a:ea typeface="宋体" panose="02010600030101010101" pitchFamily="2" charset="-122"/>
              </a:defRPr>
            </a:lvl5pPr>
            <a:lvl6pPr marL="25146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5400" b="1" dirty="0">
                <a:solidFill>
                  <a:srgbClr val="FFFFFF"/>
                </a:solidFill>
                <a:latin typeface="+mn-lt"/>
                <a:ea typeface="+mn-ea"/>
                <a:cs typeface="+mn-ea"/>
                <a:sym typeface="+mn-lt"/>
              </a:rPr>
              <a:t>3</a:t>
            </a:r>
            <a:endParaRPr lang="ru-RU" altLang="en-US" sz="5400" b="1" dirty="0">
              <a:solidFill>
                <a:srgbClr val="FFFFFF"/>
              </a:solidFill>
              <a:latin typeface="+mn-lt"/>
              <a:ea typeface="+mn-ea"/>
              <a:cs typeface="+mn-ea"/>
              <a:sym typeface="+mn-lt"/>
            </a:endParaRPr>
          </a:p>
        </p:txBody>
      </p:sp>
      <p:sp>
        <p:nvSpPr>
          <p:cNvPr id="28" name="TextBox 25"/>
          <p:cNvSpPr txBox="1">
            <a:spLocks noChangeArrowheads="1"/>
          </p:cNvSpPr>
          <p:nvPr/>
        </p:nvSpPr>
        <p:spPr bwMode="auto">
          <a:xfrm>
            <a:off x="4600554" y="1923730"/>
            <a:ext cx="975122" cy="95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defTabSz="542925">
              <a:defRPr>
                <a:solidFill>
                  <a:schemeClr val="tx1"/>
                </a:solidFill>
                <a:latin typeface="Calibri" panose="020F0502020204030204" pitchFamily="34" charset="0"/>
                <a:ea typeface="宋体" panose="02010600030101010101" pitchFamily="2" charset="-122"/>
              </a:defRPr>
            </a:lvl1pPr>
            <a:lvl2pPr marL="742950" indent="-285750" defTabSz="542925">
              <a:defRPr>
                <a:solidFill>
                  <a:schemeClr val="tx1"/>
                </a:solidFill>
                <a:latin typeface="Calibri" panose="020F0502020204030204" pitchFamily="34" charset="0"/>
                <a:ea typeface="宋体" panose="02010600030101010101" pitchFamily="2" charset="-122"/>
              </a:defRPr>
            </a:lvl2pPr>
            <a:lvl3pPr marL="1143000" indent="-228600" defTabSz="542925">
              <a:defRPr>
                <a:solidFill>
                  <a:schemeClr val="tx1"/>
                </a:solidFill>
                <a:latin typeface="Calibri" panose="020F0502020204030204" pitchFamily="34" charset="0"/>
                <a:ea typeface="宋体" panose="02010600030101010101" pitchFamily="2" charset="-122"/>
              </a:defRPr>
            </a:lvl3pPr>
            <a:lvl4pPr marL="1600200" indent="-228600" defTabSz="542925">
              <a:defRPr>
                <a:solidFill>
                  <a:schemeClr val="tx1"/>
                </a:solidFill>
                <a:latin typeface="Calibri" panose="020F0502020204030204" pitchFamily="34" charset="0"/>
                <a:ea typeface="宋体" panose="02010600030101010101" pitchFamily="2" charset="-122"/>
              </a:defRPr>
            </a:lvl4pPr>
            <a:lvl5pPr marL="2057400" indent="-228600" defTabSz="542925">
              <a:defRPr>
                <a:solidFill>
                  <a:schemeClr val="tx1"/>
                </a:solidFill>
                <a:latin typeface="Calibri" panose="020F0502020204030204" pitchFamily="34" charset="0"/>
                <a:ea typeface="宋体" panose="02010600030101010101" pitchFamily="2" charset="-122"/>
              </a:defRPr>
            </a:lvl5pPr>
            <a:lvl6pPr marL="25146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5400" b="1" dirty="0">
                <a:solidFill>
                  <a:srgbClr val="FFFFFF"/>
                </a:solidFill>
                <a:latin typeface="+mn-lt"/>
                <a:ea typeface="+mn-ea"/>
                <a:cs typeface="+mn-ea"/>
                <a:sym typeface="+mn-lt"/>
              </a:rPr>
              <a:t>2</a:t>
            </a:r>
            <a:endParaRPr lang="ru-RU" altLang="en-US" sz="5400" b="1" dirty="0">
              <a:solidFill>
                <a:srgbClr val="FFFFFF"/>
              </a:solidFill>
              <a:latin typeface="+mn-lt"/>
              <a:ea typeface="+mn-ea"/>
              <a:cs typeface="+mn-ea"/>
              <a:sym typeface="+mn-lt"/>
            </a:endParaRPr>
          </a:p>
        </p:txBody>
      </p:sp>
      <p:sp>
        <p:nvSpPr>
          <p:cNvPr id="29" name="TextBox 33"/>
          <p:cNvSpPr txBox="1">
            <a:spLocks noChangeArrowheads="1"/>
          </p:cNvSpPr>
          <p:nvPr/>
        </p:nvSpPr>
        <p:spPr bwMode="auto">
          <a:xfrm>
            <a:off x="3194931" y="2651381"/>
            <a:ext cx="973950" cy="95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84" tIns="60941" rIns="121884" bIns="60941">
            <a:spAutoFit/>
          </a:bodyPr>
          <a:lstStyle>
            <a:lvl1pPr defTabSz="542925">
              <a:defRPr>
                <a:solidFill>
                  <a:schemeClr val="tx1"/>
                </a:solidFill>
                <a:latin typeface="Calibri" panose="020F0502020204030204" pitchFamily="34" charset="0"/>
                <a:ea typeface="宋体" panose="02010600030101010101" pitchFamily="2" charset="-122"/>
              </a:defRPr>
            </a:lvl1pPr>
            <a:lvl2pPr marL="742950" indent="-285750" defTabSz="542925">
              <a:defRPr>
                <a:solidFill>
                  <a:schemeClr val="tx1"/>
                </a:solidFill>
                <a:latin typeface="Calibri" panose="020F0502020204030204" pitchFamily="34" charset="0"/>
                <a:ea typeface="宋体" panose="02010600030101010101" pitchFamily="2" charset="-122"/>
              </a:defRPr>
            </a:lvl2pPr>
            <a:lvl3pPr marL="1143000" indent="-228600" defTabSz="542925">
              <a:defRPr>
                <a:solidFill>
                  <a:schemeClr val="tx1"/>
                </a:solidFill>
                <a:latin typeface="Calibri" panose="020F0502020204030204" pitchFamily="34" charset="0"/>
                <a:ea typeface="宋体" panose="02010600030101010101" pitchFamily="2" charset="-122"/>
              </a:defRPr>
            </a:lvl3pPr>
            <a:lvl4pPr marL="1600200" indent="-228600" defTabSz="542925">
              <a:defRPr>
                <a:solidFill>
                  <a:schemeClr val="tx1"/>
                </a:solidFill>
                <a:latin typeface="Calibri" panose="020F0502020204030204" pitchFamily="34" charset="0"/>
                <a:ea typeface="宋体" panose="02010600030101010101" pitchFamily="2" charset="-122"/>
              </a:defRPr>
            </a:lvl4pPr>
            <a:lvl5pPr marL="2057400" indent="-228600" defTabSz="542925">
              <a:defRPr>
                <a:solidFill>
                  <a:schemeClr val="tx1"/>
                </a:solidFill>
                <a:latin typeface="Calibri" panose="020F0502020204030204" pitchFamily="34" charset="0"/>
                <a:ea typeface="宋体" panose="02010600030101010101" pitchFamily="2" charset="-122"/>
              </a:defRPr>
            </a:lvl5pPr>
            <a:lvl6pPr marL="25146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5429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5400" b="1" dirty="0">
                <a:solidFill>
                  <a:srgbClr val="FFFFFF"/>
                </a:solidFill>
                <a:latin typeface="+mn-lt"/>
                <a:ea typeface="+mn-ea"/>
                <a:cs typeface="+mn-ea"/>
                <a:sym typeface="+mn-lt"/>
              </a:rPr>
              <a:t>4</a:t>
            </a:r>
            <a:endParaRPr lang="ru-RU" altLang="en-US" sz="5400" b="1" dirty="0">
              <a:solidFill>
                <a:srgbClr val="FFFFFF"/>
              </a:solidFill>
              <a:latin typeface="+mn-lt"/>
              <a:ea typeface="+mn-ea"/>
              <a:cs typeface="+mn-ea"/>
              <a:sym typeface="+mn-lt"/>
            </a:endParaRPr>
          </a:p>
        </p:txBody>
      </p:sp>
      <p:sp>
        <p:nvSpPr>
          <p:cNvPr id="30" name="TextBox 13"/>
          <p:cNvSpPr txBox="1">
            <a:spLocks noChangeArrowheads="1"/>
          </p:cNvSpPr>
          <p:nvPr/>
        </p:nvSpPr>
        <p:spPr bwMode="auto">
          <a:xfrm>
            <a:off x="1354857" y="1671938"/>
            <a:ext cx="172521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dirty="0">
                <a:solidFill>
                  <a:srgbClr val="FFFFFF"/>
                </a:solidFill>
                <a:latin typeface="+mn-lt"/>
                <a:ea typeface="+mn-ea"/>
                <a:cs typeface="+mn-ea"/>
                <a:sym typeface="+mn-lt"/>
              </a:rPr>
              <a:t>单击编辑标题</a:t>
            </a:r>
            <a:endParaRPr lang="en-US" altLang="zh-CN" sz="1600" b="1" dirty="0">
              <a:solidFill>
                <a:srgbClr val="FFFFFF"/>
              </a:solidFill>
              <a:latin typeface="+mn-lt"/>
              <a:ea typeface="+mn-ea"/>
              <a:cs typeface="+mn-ea"/>
              <a:sym typeface="+mn-lt"/>
            </a:endParaRPr>
          </a:p>
        </p:txBody>
      </p:sp>
      <p:sp>
        <p:nvSpPr>
          <p:cNvPr id="31" name="TextBox 13"/>
          <p:cNvSpPr txBox="1">
            <a:spLocks noChangeArrowheads="1"/>
          </p:cNvSpPr>
          <p:nvPr/>
        </p:nvSpPr>
        <p:spPr bwMode="auto">
          <a:xfrm>
            <a:off x="763793" y="1891285"/>
            <a:ext cx="2090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rgbClr val="FFFFFF"/>
                </a:solidFill>
                <a:latin typeface="+mn-lt"/>
                <a:ea typeface="+mn-ea"/>
                <a:cs typeface="+mn-ea"/>
                <a:sym typeface="+mn-lt"/>
              </a:rPr>
              <a:t>单击此处可编辑内容，根据您的需要自由拉伸文本框大小</a:t>
            </a:r>
            <a:endParaRPr lang="en-US" altLang="zh-CN" sz="1200" dirty="0">
              <a:solidFill>
                <a:srgbClr val="FFFFFF"/>
              </a:solidFill>
              <a:latin typeface="+mn-lt"/>
              <a:ea typeface="+mn-ea"/>
              <a:cs typeface="+mn-ea"/>
              <a:sym typeface="+mn-lt"/>
            </a:endParaRPr>
          </a:p>
        </p:txBody>
      </p:sp>
      <p:sp>
        <p:nvSpPr>
          <p:cNvPr id="32" name="TextBox 13"/>
          <p:cNvSpPr txBox="1">
            <a:spLocks noChangeArrowheads="1"/>
          </p:cNvSpPr>
          <p:nvPr/>
        </p:nvSpPr>
        <p:spPr bwMode="auto">
          <a:xfrm>
            <a:off x="1354857" y="3171198"/>
            <a:ext cx="172521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a:solidFill>
                  <a:srgbClr val="FFFFFF"/>
                </a:solidFill>
                <a:latin typeface="+mn-lt"/>
                <a:ea typeface="+mn-ea"/>
                <a:cs typeface="+mn-ea"/>
                <a:sym typeface="+mn-lt"/>
              </a:rPr>
              <a:t>单击编辑标题</a:t>
            </a:r>
            <a:endParaRPr lang="en-US" altLang="zh-CN" sz="1600" b="1">
              <a:solidFill>
                <a:srgbClr val="FFFFFF"/>
              </a:solidFill>
              <a:latin typeface="+mn-lt"/>
              <a:ea typeface="+mn-ea"/>
              <a:cs typeface="+mn-ea"/>
              <a:sym typeface="+mn-lt"/>
            </a:endParaRPr>
          </a:p>
        </p:txBody>
      </p:sp>
      <p:sp>
        <p:nvSpPr>
          <p:cNvPr id="33" name="TextBox 13"/>
          <p:cNvSpPr txBox="1">
            <a:spLocks noChangeArrowheads="1"/>
          </p:cNvSpPr>
          <p:nvPr/>
        </p:nvSpPr>
        <p:spPr bwMode="auto">
          <a:xfrm>
            <a:off x="688489" y="3390544"/>
            <a:ext cx="216538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rgbClr val="FFFFFF"/>
                </a:solidFill>
                <a:latin typeface="+mn-lt"/>
                <a:ea typeface="+mn-ea"/>
                <a:cs typeface="+mn-ea"/>
                <a:sym typeface="+mn-lt"/>
              </a:rPr>
              <a:t>单击此处可编辑内容，根据您的需要自由拉伸文本框大小</a:t>
            </a:r>
            <a:endParaRPr lang="en-US" altLang="zh-CN" sz="1200" dirty="0">
              <a:solidFill>
                <a:srgbClr val="FFFFFF"/>
              </a:solidFill>
              <a:latin typeface="+mn-lt"/>
              <a:ea typeface="+mn-ea"/>
              <a:cs typeface="+mn-ea"/>
              <a:sym typeface="+mn-lt"/>
            </a:endParaRPr>
          </a:p>
        </p:txBody>
      </p:sp>
      <p:sp>
        <p:nvSpPr>
          <p:cNvPr id="34" name="TextBox 13"/>
          <p:cNvSpPr txBox="1">
            <a:spLocks noChangeArrowheads="1"/>
          </p:cNvSpPr>
          <p:nvPr/>
        </p:nvSpPr>
        <p:spPr bwMode="auto">
          <a:xfrm>
            <a:off x="6113264" y="1671938"/>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a:solidFill>
                  <a:srgbClr val="FFFFFF"/>
                </a:solidFill>
                <a:latin typeface="+mn-lt"/>
                <a:ea typeface="+mn-ea"/>
                <a:cs typeface="+mn-ea"/>
                <a:sym typeface="+mn-lt"/>
              </a:rPr>
              <a:t>单击编辑标题</a:t>
            </a:r>
            <a:endParaRPr lang="en-US" altLang="zh-CN" sz="1600" b="1">
              <a:solidFill>
                <a:srgbClr val="FFFFFF"/>
              </a:solidFill>
              <a:latin typeface="+mn-lt"/>
              <a:ea typeface="+mn-ea"/>
              <a:cs typeface="+mn-ea"/>
              <a:sym typeface="+mn-lt"/>
            </a:endParaRPr>
          </a:p>
        </p:txBody>
      </p:sp>
      <p:sp>
        <p:nvSpPr>
          <p:cNvPr id="35" name="TextBox 13"/>
          <p:cNvSpPr txBox="1">
            <a:spLocks noChangeArrowheads="1"/>
          </p:cNvSpPr>
          <p:nvPr/>
        </p:nvSpPr>
        <p:spPr bwMode="auto">
          <a:xfrm>
            <a:off x="6113263" y="1891285"/>
            <a:ext cx="20302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rgbClr val="FFFFFF"/>
                </a:solidFill>
                <a:latin typeface="+mn-lt"/>
                <a:ea typeface="+mn-ea"/>
                <a:cs typeface="+mn-ea"/>
                <a:sym typeface="+mn-lt"/>
              </a:rPr>
              <a:t>单击此处可编辑内容，根据您的需要自由拉伸文本框大小</a:t>
            </a:r>
            <a:endParaRPr lang="en-US" altLang="zh-CN" sz="1200" dirty="0">
              <a:solidFill>
                <a:srgbClr val="FFFFFF"/>
              </a:solidFill>
              <a:latin typeface="+mn-lt"/>
              <a:ea typeface="+mn-ea"/>
              <a:cs typeface="+mn-ea"/>
              <a:sym typeface="+mn-lt"/>
            </a:endParaRPr>
          </a:p>
        </p:txBody>
      </p:sp>
      <p:sp>
        <p:nvSpPr>
          <p:cNvPr id="36" name="TextBox 13"/>
          <p:cNvSpPr txBox="1">
            <a:spLocks noChangeArrowheads="1"/>
          </p:cNvSpPr>
          <p:nvPr/>
        </p:nvSpPr>
        <p:spPr bwMode="auto">
          <a:xfrm>
            <a:off x="6113264" y="3171198"/>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dirty="0">
                <a:solidFill>
                  <a:srgbClr val="FFFFFF"/>
                </a:solidFill>
                <a:latin typeface="+mn-lt"/>
                <a:ea typeface="+mn-ea"/>
                <a:cs typeface="+mn-ea"/>
                <a:sym typeface="+mn-lt"/>
              </a:rPr>
              <a:t>单击编辑标题</a:t>
            </a:r>
            <a:endParaRPr lang="en-US" altLang="zh-CN" sz="1600" b="1" dirty="0">
              <a:solidFill>
                <a:srgbClr val="FFFFFF"/>
              </a:solidFill>
              <a:latin typeface="+mn-lt"/>
              <a:ea typeface="+mn-ea"/>
              <a:cs typeface="+mn-ea"/>
              <a:sym typeface="+mn-lt"/>
            </a:endParaRPr>
          </a:p>
        </p:txBody>
      </p:sp>
      <p:sp>
        <p:nvSpPr>
          <p:cNvPr id="37" name="TextBox 13"/>
          <p:cNvSpPr txBox="1">
            <a:spLocks noChangeArrowheads="1"/>
          </p:cNvSpPr>
          <p:nvPr/>
        </p:nvSpPr>
        <p:spPr bwMode="auto">
          <a:xfrm>
            <a:off x="6113264" y="3390544"/>
            <a:ext cx="20302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rgbClr val="FFFFFF"/>
                </a:solidFill>
                <a:latin typeface="+mn-lt"/>
                <a:ea typeface="+mn-ea"/>
                <a:cs typeface="+mn-ea"/>
                <a:sym typeface="+mn-lt"/>
              </a:rPr>
              <a:t>单击此处可编辑内容，根据您的需要自由拉伸文本框大小</a:t>
            </a:r>
            <a:endParaRPr lang="en-US" altLang="zh-CN" sz="1200" dirty="0">
              <a:solidFill>
                <a:srgbClr val="FFFFFF"/>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0"/>
                                        </p:tgtEl>
                                        <p:attrNameLst>
                                          <p:attrName>ppt_y</p:attrName>
                                        </p:attrNameLst>
                                      </p:cBhvr>
                                      <p:tavLst>
                                        <p:tav tm="0">
                                          <p:val>
                                            <p:strVal val="#ppt_y"/>
                                          </p:val>
                                        </p:tav>
                                        <p:tav tm="100000">
                                          <p:val>
                                            <p:strVal val="#ppt_y"/>
                                          </p:val>
                                        </p:tav>
                                      </p:tavLst>
                                    </p:anim>
                                    <p:anim calcmode="lin" valueType="num">
                                      <p:cBhvr>
                                        <p:cTn id="27"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0"/>
                                        </p:tgtEl>
                                      </p:cBhvr>
                                    </p:animEffect>
                                  </p:childTnLst>
                                </p:cTn>
                              </p:par>
                            </p:childTnLst>
                          </p:cTn>
                        </p:par>
                        <p:par>
                          <p:cTn id="30" fill="hold">
                            <p:stCondLst>
                              <p:cond delay="275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31"/>
                                        </p:tgtEl>
                                        <p:attrNameLst>
                                          <p:attrName>style.visibility</p:attrName>
                                        </p:attrNameLst>
                                      </p:cBhvr>
                                      <p:to>
                                        <p:strVal val="visible"/>
                                      </p:to>
                                    </p:set>
                                    <p:anim calcmode="lin" valueType="num">
                                      <p:cBhvr>
                                        <p:cTn id="33"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31"/>
                                        </p:tgtEl>
                                        <p:attrNameLst>
                                          <p:attrName>ppt_y</p:attrName>
                                        </p:attrNameLst>
                                      </p:cBhvr>
                                      <p:tavLst>
                                        <p:tav tm="0">
                                          <p:val>
                                            <p:strVal val="#ppt_y"/>
                                          </p:val>
                                        </p:tav>
                                        <p:tav tm="100000">
                                          <p:val>
                                            <p:strVal val="#ppt_y"/>
                                          </p:val>
                                        </p:tav>
                                      </p:tavLst>
                                    </p:anim>
                                    <p:anim calcmode="lin" valueType="num">
                                      <p:cBhvr>
                                        <p:cTn id="35"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31"/>
                                        </p:tgtEl>
                                      </p:cBhvr>
                                    </p:animEffect>
                                  </p:childTnLst>
                                </p:cTn>
                              </p:par>
                            </p:childTnLst>
                          </p:cTn>
                        </p:par>
                        <p:par>
                          <p:cTn id="38" fill="hold">
                            <p:stCondLst>
                              <p:cond delay="4449"/>
                            </p:stCondLst>
                            <p:childTnLst>
                              <p:par>
                                <p:cTn id="39" presetID="10" presetClass="entr" presetSubtype="0" fill="hold"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childTnLst>
                          </p:cTn>
                        </p:par>
                        <p:par>
                          <p:cTn id="42" fill="hold">
                            <p:stCondLst>
                              <p:cond delay="4949"/>
                            </p:stCondLst>
                            <p:childTnLst>
                              <p:par>
                                <p:cTn id="43" presetID="10"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par>
                          <p:cTn id="46" fill="hold">
                            <p:stCondLst>
                              <p:cond delay="5449"/>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34"/>
                                        </p:tgtEl>
                                        <p:attrNameLst>
                                          <p:attrName>ppt_y</p:attrName>
                                        </p:attrNameLst>
                                      </p:cBhvr>
                                      <p:tavLst>
                                        <p:tav tm="0">
                                          <p:val>
                                            <p:strVal val="#ppt_y"/>
                                          </p:val>
                                        </p:tav>
                                        <p:tav tm="100000">
                                          <p:val>
                                            <p:strVal val="#ppt_y"/>
                                          </p:val>
                                        </p:tav>
                                      </p:tavLst>
                                    </p:anim>
                                    <p:anim calcmode="lin" valueType="num">
                                      <p:cBhvr>
                                        <p:cTn id="51"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34"/>
                                        </p:tgtEl>
                                      </p:cBhvr>
                                    </p:animEffect>
                                  </p:childTnLst>
                                </p:cTn>
                              </p:par>
                            </p:childTnLst>
                          </p:cTn>
                        </p:par>
                        <p:par>
                          <p:cTn id="54" fill="hold">
                            <p:stCondLst>
                              <p:cond delay="6199"/>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35"/>
                                        </p:tgtEl>
                                        <p:attrNameLst>
                                          <p:attrName>style.visibility</p:attrName>
                                        </p:attrNameLst>
                                      </p:cBhvr>
                                      <p:to>
                                        <p:strVal val="visible"/>
                                      </p:to>
                                    </p:set>
                                    <p:anim calcmode="lin" valueType="num">
                                      <p:cBhvr>
                                        <p:cTn id="5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5"/>
                                        </p:tgtEl>
                                        <p:attrNameLst>
                                          <p:attrName>ppt_y</p:attrName>
                                        </p:attrNameLst>
                                      </p:cBhvr>
                                      <p:tavLst>
                                        <p:tav tm="0">
                                          <p:val>
                                            <p:strVal val="#ppt_y"/>
                                          </p:val>
                                        </p:tav>
                                        <p:tav tm="100000">
                                          <p:val>
                                            <p:strVal val="#ppt_y"/>
                                          </p:val>
                                        </p:tav>
                                      </p:tavLst>
                                    </p:anim>
                                    <p:anim calcmode="lin" valueType="num">
                                      <p:cBhvr>
                                        <p:cTn id="5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35"/>
                                        </p:tgtEl>
                                      </p:cBhvr>
                                    </p:animEffect>
                                  </p:childTnLst>
                                </p:cTn>
                              </p:par>
                            </p:childTnLst>
                          </p:cTn>
                        </p:par>
                        <p:par>
                          <p:cTn id="62" fill="hold">
                            <p:stCondLst>
                              <p:cond delay="7900"/>
                            </p:stCondLst>
                            <p:childTnLst>
                              <p:par>
                                <p:cTn id="63" presetID="10" presetClass="entr" presetSubtype="0" fill="hold"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par>
                          <p:cTn id="66" fill="hold">
                            <p:stCondLst>
                              <p:cond delay="8400"/>
                            </p:stCondLst>
                            <p:childTnLst>
                              <p:par>
                                <p:cTn id="67" presetID="10" presetClass="entr" presetSubtype="0"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childTnLst>
                                </p:cTn>
                              </p:par>
                            </p:childTnLst>
                          </p:cTn>
                        </p:par>
                        <p:par>
                          <p:cTn id="70" fill="hold">
                            <p:stCondLst>
                              <p:cond delay="89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36"/>
                                        </p:tgtEl>
                                        <p:attrNameLst>
                                          <p:attrName>style.visibility</p:attrName>
                                        </p:attrNameLst>
                                      </p:cBhvr>
                                      <p:to>
                                        <p:strVal val="visible"/>
                                      </p:to>
                                    </p:set>
                                    <p:anim calcmode="lin" valueType="num">
                                      <p:cBhvr>
                                        <p:cTn id="73"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36"/>
                                        </p:tgtEl>
                                        <p:attrNameLst>
                                          <p:attrName>ppt_y</p:attrName>
                                        </p:attrNameLst>
                                      </p:cBhvr>
                                      <p:tavLst>
                                        <p:tav tm="0">
                                          <p:val>
                                            <p:strVal val="#ppt_y"/>
                                          </p:val>
                                        </p:tav>
                                        <p:tav tm="100000">
                                          <p:val>
                                            <p:strVal val="#ppt_y"/>
                                          </p:val>
                                        </p:tav>
                                      </p:tavLst>
                                    </p:anim>
                                    <p:anim calcmode="lin" valueType="num">
                                      <p:cBhvr>
                                        <p:cTn id="75"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36"/>
                                        </p:tgtEl>
                                      </p:cBhvr>
                                    </p:animEffect>
                                  </p:childTnLst>
                                </p:cTn>
                              </p:par>
                            </p:childTnLst>
                          </p:cTn>
                        </p:par>
                        <p:par>
                          <p:cTn id="78" fill="hold">
                            <p:stCondLst>
                              <p:cond delay="9649"/>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37"/>
                                        </p:tgtEl>
                                        <p:attrNameLst>
                                          <p:attrName>style.visibility</p:attrName>
                                        </p:attrNameLst>
                                      </p:cBhvr>
                                      <p:to>
                                        <p:strVal val="visible"/>
                                      </p:to>
                                    </p:set>
                                    <p:anim calcmode="lin" valueType="num">
                                      <p:cBhvr>
                                        <p:cTn id="81"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37"/>
                                        </p:tgtEl>
                                        <p:attrNameLst>
                                          <p:attrName>ppt_y</p:attrName>
                                        </p:attrNameLst>
                                      </p:cBhvr>
                                      <p:tavLst>
                                        <p:tav tm="0">
                                          <p:val>
                                            <p:strVal val="#ppt_y"/>
                                          </p:val>
                                        </p:tav>
                                        <p:tav tm="100000">
                                          <p:val>
                                            <p:strVal val="#ppt_y"/>
                                          </p:val>
                                        </p:tav>
                                      </p:tavLst>
                                    </p:anim>
                                    <p:anim calcmode="lin" valueType="num">
                                      <p:cBhvr>
                                        <p:cTn id="83"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37"/>
                                        </p:tgtEl>
                                      </p:cBhvr>
                                    </p:animEffect>
                                  </p:childTnLst>
                                </p:cTn>
                              </p:par>
                            </p:childTnLst>
                          </p:cTn>
                        </p:par>
                        <p:par>
                          <p:cTn id="86" fill="hold">
                            <p:stCondLst>
                              <p:cond delay="11350"/>
                            </p:stCondLst>
                            <p:childTnLst>
                              <p:par>
                                <p:cTn id="87" presetID="10" presetClass="entr" presetSubtype="0" fill="hold" nodeType="afterEffect">
                                  <p:stCondLst>
                                    <p:cond delay="0"/>
                                  </p:stCondLst>
                                  <p:childTnLst>
                                    <p:set>
                                      <p:cBhvr>
                                        <p:cTn id="88" dur="1" fill="hold">
                                          <p:stCondLst>
                                            <p:cond delay="0"/>
                                          </p:stCondLst>
                                        </p:cTn>
                                        <p:tgtEl>
                                          <p:spTgt spid="14"/>
                                        </p:tgtEl>
                                        <p:attrNameLst>
                                          <p:attrName>style.visibility</p:attrName>
                                        </p:attrNameLst>
                                      </p:cBhvr>
                                      <p:to>
                                        <p:strVal val="visible"/>
                                      </p:to>
                                    </p:set>
                                    <p:animEffect transition="in" filter="fade">
                                      <p:cBhvr>
                                        <p:cTn id="89" dur="500"/>
                                        <p:tgtEl>
                                          <p:spTgt spid="14"/>
                                        </p:tgtEl>
                                      </p:cBhvr>
                                    </p:animEffect>
                                  </p:childTnLst>
                                </p:cTn>
                              </p:par>
                            </p:childTnLst>
                          </p:cTn>
                        </p:par>
                        <p:par>
                          <p:cTn id="90" fill="hold">
                            <p:stCondLst>
                              <p:cond delay="11850"/>
                            </p:stCondLst>
                            <p:childTnLst>
                              <p:par>
                                <p:cTn id="91" presetID="10" presetClass="entr" presetSubtype="0"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500"/>
                                        <p:tgtEl>
                                          <p:spTgt spid="29"/>
                                        </p:tgtEl>
                                      </p:cBhvr>
                                    </p:animEffect>
                                  </p:childTnLst>
                                </p:cTn>
                              </p:par>
                            </p:childTnLst>
                          </p:cTn>
                        </p:par>
                        <p:par>
                          <p:cTn id="94" fill="hold">
                            <p:stCondLst>
                              <p:cond delay="1235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32"/>
                                        </p:tgtEl>
                                        <p:attrNameLst>
                                          <p:attrName>style.visibility</p:attrName>
                                        </p:attrNameLst>
                                      </p:cBhvr>
                                      <p:to>
                                        <p:strVal val="visible"/>
                                      </p:to>
                                    </p:set>
                                    <p:anim calcmode="lin" valueType="num">
                                      <p:cBhvr>
                                        <p:cTn id="9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32"/>
                                        </p:tgtEl>
                                        <p:attrNameLst>
                                          <p:attrName>ppt_y</p:attrName>
                                        </p:attrNameLst>
                                      </p:cBhvr>
                                      <p:tavLst>
                                        <p:tav tm="0">
                                          <p:val>
                                            <p:strVal val="#ppt_y"/>
                                          </p:val>
                                        </p:tav>
                                        <p:tav tm="100000">
                                          <p:val>
                                            <p:strVal val="#ppt_y"/>
                                          </p:val>
                                        </p:tav>
                                      </p:tavLst>
                                    </p:anim>
                                    <p:anim calcmode="lin" valueType="num">
                                      <p:cBhvr>
                                        <p:cTn id="9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32"/>
                                        </p:tgtEl>
                                      </p:cBhvr>
                                    </p:animEffect>
                                  </p:childTnLst>
                                </p:cTn>
                              </p:par>
                            </p:childTnLst>
                          </p:cTn>
                        </p:par>
                        <p:par>
                          <p:cTn id="102" fill="hold">
                            <p:stCondLst>
                              <p:cond delay="13099"/>
                            </p:stCondLst>
                            <p:childTnLst>
                              <p:par>
                                <p:cTn id="103" presetID="41" presetClass="entr" presetSubtype="0" fill="hold" grpId="0" nodeType="afterEffect">
                                  <p:stCondLst>
                                    <p:cond delay="0"/>
                                  </p:stCondLst>
                                  <p:iterate type="lt">
                                    <p:tmPct val="10000"/>
                                  </p:iterate>
                                  <p:childTnLst>
                                    <p:set>
                                      <p:cBhvr>
                                        <p:cTn id="104" dur="1" fill="hold">
                                          <p:stCondLst>
                                            <p:cond delay="0"/>
                                          </p:stCondLst>
                                        </p:cTn>
                                        <p:tgtEl>
                                          <p:spTgt spid="33"/>
                                        </p:tgtEl>
                                        <p:attrNameLst>
                                          <p:attrName>style.visibility</p:attrName>
                                        </p:attrNameLst>
                                      </p:cBhvr>
                                      <p:to>
                                        <p:strVal val="visible"/>
                                      </p:to>
                                    </p:set>
                                    <p:anim calcmode="lin" valueType="num">
                                      <p:cBhvr>
                                        <p:cTn id="105"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06" dur="500" fill="hold"/>
                                        <p:tgtEl>
                                          <p:spTgt spid="33"/>
                                        </p:tgtEl>
                                        <p:attrNameLst>
                                          <p:attrName>ppt_y</p:attrName>
                                        </p:attrNameLst>
                                      </p:cBhvr>
                                      <p:tavLst>
                                        <p:tav tm="0">
                                          <p:val>
                                            <p:strVal val="#ppt_y"/>
                                          </p:val>
                                        </p:tav>
                                        <p:tav tm="100000">
                                          <p:val>
                                            <p:strVal val="#ppt_y"/>
                                          </p:val>
                                        </p:tav>
                                      </p:tavLst>
                                    </p:anim>
                                    <p:anim calcmode="lin" valueType="num">
                                      <p:cBhvr>
                                        <p:cTn id="107"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8"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5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6" grpId="0"/>
      <p:bldP spid="27" grpId="0"/>
      <p:bldP spid="28" grpId="0"/>
      <p:bldP spid="29" grpId="0"/>
      <p:bldP spid="30" grpId="0"/>
      <p:bldP spid="31" grpId="0"/>
      <p:bldP spid="32" grpId="0"/>
      <p:bldP spid="33" grpId="0"/>
      <p:bldP spid="34" grpId="0"/>
      <p:bldP spid="35" grpId="0"/>
      <p:bldP spid="36" grpId="0"/>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974030" y="1336929"/>
            <a:ext cx="3195940" cy="2469642"/>
            <a:chOff x="3965373" y="1839228"/>
            <a:chExt cx="4261253" cy="3292856"/>
          </a:xfrm>
        </p:grpSpPr>
        <p:grpSp>
          <p:nvGrpSpPr>
            <p:cNvPr id="27" name="组合 26"/>
            <p:cNvGrpSpPr/>
            <p:nvPr/>
          </p:nvGrpSpPr>
          <p:grpSpPr>
            <a:xfrm>
              <a:off x="3965373" y="1839228"/>
              <a:ext cx="4261253" cy="2881461"/>
              <a:chOff x="3965373" y="1839228"/>
              <a:chExt cx="4261253" cy="2881461"/>
            </a:xfrm>
          </p:grpSpPr>
          <p:sp>
            <p:nvSpPr>
              <p:cNvPr id="22" name="TextBox 76"/>
              <p:cNvSpPr txBox="1"/>
              <p:nvPr/>
            </p:nvSpPr>
            <p:spPr>
              <a:xfrm>
                <a:off x="3965373" y="2612420"/>
                <a:ext cx="4261253" cy="954108"/>
              </a:xfrm>
              <a:prstGeom prst="rect">
                <a:avLst/>
              </a:prstGeom>
              <a:noFill/>
            </p:spPr>
            <p:txBody>
              <a:bodyPr wrap="none" rtlCol="0">
                <a:spAutoFit/>
              </a:bodyPr>
              <a:lstStyle/>
              <a:p>
                <a:pPr algn="ctr"/>
                <a:r>
                  <a:rPr lang="en-US" altLang="zh-CN" sz="4050" b="1" dirty="0">
                    <a:solidFill>
                      <a:schemeClr val="bg1"/>
                    </a:solidFill>
                    <a:cs typeface="+mn-ea"/>
                    <a:sym typeface="+mn-lt"/>
                  </a:rPr>
                  <a:t>PART FOUR</a:t>
                </a:r>
                <a:endParaRPr lang="zh-CN" altLang="en-US" sz="4050" b="1" dirty="0">
                  <a:solidFill>
                    <a:schemeClr val="bg1"/>
                  </a:solidFill>
                  <a:cs typeface="+mn-ea"/>
                  <a:sym typeface="+mn-lt"/>
                </a:endParaRPr>
              </a:p>
            </p:txBody>
          </p:sp>
          <p:sp>
            <p:nvSpPr>
              <p:cNvPr id="23" name="文本框 21"/>
              <p:cNvSpPr txBox="1"/>
              <p:nvPr/>
            </p:nvSpPr>
            <p:spPr>
              <a:xfrm>
                <a:off x="4086912" y="3997415"/>
                <a:ext cx="4018173" cy="72327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750" dirty="0">
                    <a:solidFill>
                      <a:schemeClr val="bg1"/>
                    </a:solidFill>
                    <a:cs typeface="+mn-ea"/>
                    <a:sym typeface="+mn-lt"/>
                  </a:rPr>
                  <a:t>Fresh business general template</a:t>
                </a:r>
                <a:endParaRPr lang="en-US" altLang="zh-CN" sz="750" dirty="0">
                  <a:solidFill>
                    <a:schemeClr val="bg1"/>
                  </a:solidFill>
                  <a:cs typeface="+mn-ea"/>
                  <a:sym typeface="+mn-lt"/>
                </a:endParaRPr>
              </a:p>
              <a:p>
                <a:pPr algn="ctr">
                  <a:lnSpc>
                    <a:spcPct val="130000"/>
                  </a:lnSpc>
                </a:pPr>
                <a:r>
                  <a:rPr lang="en-US" altLang="zh-CN" sz="750" dirty="0">
                    <a:solidFill>
                      <a:schemeClr val="bg1"/>
                    </a:solidFill>
                    <a:cs typeface="+mn-ea"/>
                    <a:sym typeface="+mn-lt"/>
                  </a:rPr>
                  <a:t>Applicable to enterprise introduction, summary report, sales marketing, chart dataa</a:t>
                </a:r>
                <a:endParaRPr lang="zh-CN" altLang="en-US" sz="750" dirty="0">
                  <a:solidFill>
                    <a:schemeClr val="bg1"/>
                  </a:solidFill>
                  <a:cs typeface="+mn-ea"/>
                  <a:sym typeface="+mn-lt"/>
                </a:endParaRPr>
              </a:p>
            </p:txBody>
          </p:sp>
          <p:sp>
            <p:nvSpPr>
              <p:cNvPr id="24" name="矩形 23"/>
              <p:cNvSpPr/>
              <p:nvPr/>
            </p:nvSpPr>
            <p:spPr>
              <a:xfrm>
                <a:off x="4426524" y="3535750"/>
                <a:ext cx="3338949" cy="492443"/>
              </a:xfrm>
              <a:prstGeom prst="rect">
                <a:avLst/>
              </a:prstGeom>
            </p:spPr>
            <p:txBody>
              <a:bodyPr wrap="none">
                <a:spAutoFit/>
              </a:bodyPr>
              <a:lstStyle/>
              <a:p>
                <a:pPr algn="ctr">
                  <a:spcBef>
                    <a:spcPct val="0"/>
                  </a:spcBef>
                </a:pPr>
                <a:r>
                  <a:rPr lang="en-US" altLang="zh-CN" sz="1800" dirty="0">
                    <a:solidFill>
                      <a:schemeClr val="bg1"/>
                    </a:solidFill>
                    <a:cs typeface="+mn-ea"/>
                    <a:sym typeface="+mn-lt"/>
                  </a:rPr>
                  <a:t>ADD THE TITLE HERE</a:t>
                </a:r>
                <a:endParaRPr lang="en-US" altLang="zh-CN" sz="1800" dirty="0">
                  <a:solidFill>
                    <a:schemeClr val="bg1"/>
                  </a:solidFill>
                  <a:cs typeface="+mn-ea"/>
                  <a:sym typeface="+mn-lt"/>
                </a:endParaRPr>
              </a:p>
            </p:txBody>
          </p:sp>
          <p:sp>
            <p:nvSpPr>
              <p:cNvPr id="25" name="等腰三角形 24"/>
              <p:cNvSpPr/>
              <p:nvPr/>
            </p:nvSpPr>
            <p:spPr>
              <a:xfrm flipV="1">
                <a:off x="5760862" y="1839228"/>
                <a:ext cx="670273" cy="57781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cs typeface="+mn-ea"/>
                  <a:sym typeface="+mn-lt"/>
                </a:endParaRPr>
              </a:p>
            </p:txBody>
          </p:sp>
        </p:grpSp>
        <p:sp>
          <p:nvSpPr>
            <p:cNvPr id="26" name="等腰三角形 25"/>
            <p:cNvSpPr/>
            <p:nvPr/>
          </p:nvSpPr>
          <p:spPr>
            <a:xfrm flipV="1">
              <a:off x="5973420" y="4920743"/>
              <a:ext cx="245157" cy="21134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cs typeface="+mn-ea"/>
                <a:sym typeface="+mn-lt"/>
              </a:endParaRPr>
            </a:p>
          </p:txBody>
        </p:sp>
      </p:grpSp>
      <p:sp>
        <p:nvSpPr>
          <p:cNvPr id="10" name="TextBox 9"/>
          <p:cNvSpPr txBox="1"/>
          <p:nvPr/>
        </p:nvSpPr>
        <p:spPr>
          <a:xfrm>
            <a:off x="0" y="50250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六边形 22"/>
          <p:cNvSpPr/>
          <p:nvPr/>
        </p:nvSpPr>
        <p:spPr>
          <a:xfrm>
            <a:off x="2689351" y="1411884"/>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000" dirty="0" smtClean="0">
                <a:solidFill>
                  <a:schemeClr val="bg1"/>
                </a:solidFill>
                <a:effectLst>
                  <a:outerShdw blurRad="38100" dist="38100" dir="2700000" algn="tl">
                    <a:srgbClr val="000000">
                      <a:alpha val="43137"/>
                    </a:srgbClr>
                  </a:outerShdw>
                </a:effectLst>
                <a:cs typeface="+mn-ea"/>
                <a:sym typeface="+mn-lt"/>
              </a:rPr>
              <a:t>HERE INPUT YOUR TEXT</a:t>
            </a:r>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sp>
        <p:nvSpPr>
          <p:cNvPr id="15" name="六边形 22"/>
          <p:cNvSpPr/>
          <p:nvPr/>
        </p:nvSpPr>
        <p:spPr>
          <a:xfrm>
            <a:off x="2689351" y="2211331"/>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altLang="zh-CN" sz="2000" dirty="0" smtClean="0">
                <a:solidFill>
                  <a:schemeClr val="bg1"/>
                </a:solidFill>
                <a:effectLst>
                  <a:outerShdw blurRad="38100" dist="38100" dir="2700000" algn="tl">
                    <a:srgbClr val="000000">
                      <a:alpha val="43137"/>
                    </a:srgbClr>
                  </a:outerShdw>
                </a:effectLst>
                <a:cs typeface="+mn-ea"/>
                <a:sym typeface="+mn-lt"/>
              </a:rPr>
              <a:t> HERE INPUT YOUR TEXT</a:t>
            </a:r>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sp>
        <p:nvSpPr>
          <p:cNvPr id="16" name="六边形 22"/>
          <p:cNvSpPr/>
          <p:nvPr/>
        </p:nvSpPr>
        <p:spPr>
          <a:xfrm>
            <a:off x="2689351" y="3010778"/>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r>
              <a:rPr lang="en-US" altLang="zh-CN" sz="2000" dirty="0" smtClean="0">
                <a:solidFill>
                  <a:schemeClr val="bg1"/>
                </a:solidFill>
                <a:effectLst>
                  <a:outerShdw blurRad="38100" dist="38100" dir="2700000" algn="tl">
                    <a:srgbClr val="000000">
                      <a:alpha val="43137"/>
                    </a:srgbClr>
                  </a:outerShdw>
                </a:effectLst>
                <a:cs typeface="+mn-ea"/>
                <a:sym typeface="+mn-lt"/>
              </a:rPr>
              <a:t>HERE INPUT YOUR TEXT</a:t>
            </a:r>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sp>
        <p:nvSpPr>
          <p:cNvPr id="17" name="六边形 22"/>
          <p:cNvSpPr/>
          <p:nvPr/>
        </p:nvSpPr>
        <p:spPr>
          <a:xfrm>
            <a:off x="2689351" y="3810224"/>
            <a:ext cx="4351443" cy="576064"/>
          </a:xfrm>
          <a:custGeom>
            <a:avLst/>
            <a:gdLst/>
            <a:ahLst/>
            <a:cxnLst/>
            <a:rect l="l" t="t" r="r" b="b"/>
            <a:pathLst>
              <a:path w="3960440" h="576064">
                <a:moveTo>
                  <a:pt x="0" y="0"/>
                </a:moveTo>
                <a:lnTo>
                  <a:pt x="3816424" y="0"/>
                </a:lnTo>
                <a:lnTo>
                  <a:pt x="3960440" y="288032"/>
                </a:lnTo>
                <a:lnTo>
                  <a:pt x="3816424" y="576064"/>
                </a:lnTo>
                <a:lnTo>
                  <a:pt x="0" y="576064"/>
                </a:lnTo>
                <a:lnTo>
                  <a:pt x="144016" y="288032"/>
                </a:lnTo>
                <a:close/>
              </a:path>
            </a:pathLst>
          </a:cu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914400"/>
            <a:r>
              <a:rPr lang="en-US" altLang="zh-CN" sz="2000" dirty="0" smtClean="0">
                <a:solidFill>
                  <a:schemeClr val="bg1"/>
                </a:solidFill>
                <a:effectLst>
                  <a:outerShdw blurRad="38100" dist="38100" dir="2700000" algn="tl">
                    <a:srgbClr val="000000">
                      <a:alpha val="43137"/>
                    </a:srgbClr>
                  </a:outerShdw>
                </a:effectLst>
                <a:cs typeface="+mn-ea"/>
                <a:sym typeface="+mn-lt"/>
              </a:rPr>
              <a:t>HERE INPUT YOUR TEXT</a:t>
            </a:r>
            <a:endParaRPr lang="zh-CN" altLang="en-US" sz="2000" dirty="0">
              <a:solidFill>
                <a:schemeClr val="bg1"/>
              </a:solidFill>
              <a:effectLst>
                <a:outerShdw blurRad="38100" dist="38100" dir="2700000" algn="tl">
                  <a:srgbClr val="000000">
                    <a:alpha val="43137"/>
                  </a:srgbClr>
                </a:outerShdw>
              </a:effectLst>
              <a:cs typeface="+mn-ea"/>
              <a:sym typeface="+mn-lt"/>
            </a:endParaRPr>
          </a:p>
        </p:txBody>
      </p:sp>
      <p:grpSp>
        <p:nvGrpSpPr>
          <p:cNvPr id="18" name="组合 17"/>
          <p:cNvGrpSpPr/>
          <p:nvPr/>
        </p:nvGrpSpPr>
        <p:grpSpPr>
          <a:xfrm>
            <a:off x="2103207" y="1411884"/>
            <a:ext cx="668234" cy="576064"/>
            <a:chOff x="2298708" y="1541562"/>
            <a:chExt cx="668234" cy="576064"/>
          </a:xfrm>
        </p:grpSpPr>
        <p:sp>
          <p:nvSpPr>
            <p:cNvPr id="19" name="六边形 18"/>
            <p:cNvSpPr/>
            <p:nvPr/>
          </p:nvSpPr>
          <p:spPr>
            <a:xfrm>
              <a:off x="2298708" y="1541562"/>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dirty="0">
                <a:solidFill>
                  <a:schemeClr val="bg1"/>
                </a:solidFill>
                <a:cs typeface="+mn-ea"/>
                <a:sym typeface="+mn-lt"/>
              </a:endParaRPr>
            </a:p>
          </p:txBody>
        </p:sp>
        <p:sp>
          <p:nvSpPr>
            <p:cNvPr id="20" name="TextBox 42"/>
            <p:cNvSpPr txBox="1"/>
            <p:nvPr/>
          </p:nvSpPr>
          <p:spPr>
            <a:xfrm>
              <a:off x="2434694" y="1644928"/>
              <a:ext cx="460382" cy="369332"/>
            </a:xfrm>
            <a:prstGeom prst="rect">
              <a:avLst/>
            </a:prstGeom>
            <a:noFill/>
            <a:effectLst>
              <a:innerShdw blurRad="114300">
                <a:prstClr val="black"/>
              </a:innerShdw>
            </a:effectLst>
          </p:spPr>
          <p:txBody>
            <a:bodyPr wrap="none" rtlCol="0">
              <a:spAutoFit/>
            </a:bodyPr>
            <a:lstStyle/>
            <a:p>
              <a:r>
                <a:rPr lang="en-US" altLang="zh-CN" sz="1800" dirty="0">
                  <a:solidFill>
                    <a:schemeClr val="bg1"/>
                  </a:solidFill>
                  <a:cs typeface="+mn-ea"/>
                  <a:sym typeface="+mn-lt"/>
                </a:rPr>
                <a:t>01</a:t>
              </a:r>
              <a:endParaRPr lang="zh-CN" altLang="en-US" sz="1800" dirty="0">
                <a:solidFill>
                  <a:schemeClr val="bg1"/>
                </a:solidFill>
                <a:cs typeface="+mn-ea"/>
                <a:sym typeface="+mn-lt"/>
              </a:endParaRPr>
            </a:p>
          </p:txBody>
        </p:sp>
      </p:grpSp>
      <p:grpSp>
        <p:nvGrpSpPr>
          <p:cNvPr id="21" name="组合 20"/>
          <p:cNvGrpSpPr/>
          <p:nvPr/>
        </p:nvGrpSpPr>
        <p:grpSpPr>
          <a:xfrm>
            <a:off x="2103207" y="2211331"/>
            <a:ext cx="668234" cy="576064"/>
            <a:chOff x="2298708" y="2341009"/>
            <a:chExt cx="668234" cy="576064"/>
          </a:xfrm>
        </p:grpSpPr>
        <p:sp>
          <p:nvSpPr>
            <p:cNvPr id="22" name="六边形 21"/>
            <p:cNvSpPr/>
            <p:nvPr/>
          </p:nvSpPr>
          <p:spPr>
            <a:xfrm>
              <a:off x="2298708" y="2341009"/>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dirty="0">
                <a:solidFill>
                  <a:schemeClr val="bg1"/>
                </a:solidFill>
                <a:cs typeface="+mn-ea"/>
                <a:sym typeface="+mn-lt"/>
              </a:endParaRPr>
            </a:p>
          </p:txBody>
        </p:sp>
        <p:sp>
          <p:nvSpPr>
            <p:cNvPr id="23" name="TextBox 45"/>
            <p:cNvSpPr txBox="1"/>
            <p:nvPr/>
          </p:nvSpPr>
          <p:spPr>
            <a:xfrm>
              <a:off x="2434694" y="2444375"/>
              <a:ext cx="460382" cy="369332"/>
            </a:xfrm>
            <a:prstGeom prst="rect">
              <a:avLst/>
            </a:prstGeom>
            <a:noFill/>
            <a:effectLst>
              <a:innerShdw blurRad="114300">
                <a:prstClr val="black"/>
              </a:innerShdw>
            </a:effectLst>
          </p:spPr>
          <p:txBody>
            <a:bodyPr wrap="none" rtlCol="0">
              <a:spAutoFit/>
            </a:bodyPr>
            <a:lstStyle/>
            <a:p>
              <a:r>
                <a:rPr lang="en-US" altLang="zh-CN" sz="1800" dirty="0">
                  <a:solidFill>
                    <a:schemeClr val="bg1"/>
                  </a:solidFill>
                  <a:cs typeface="+mn-ea"/>
                  <a:sym typeface="+mn-lt"/>
                </a:rPr>
                <a:t>02</a:t>
              </a:r>
              <a:endParaRPr lang="zh-CN" altLang="en-US" sz="1800" dirty="0">
                <a:solidFill>
                  <a:schemeClr val="bg1"/>
                </a:solidFill>
                <a:cs typeface="+mn-ea"/>
                <a:sym typeface="+mn-lt"/>
              </a:endParaRPr>
            </a:p>
          </p:txBody>
        </p:sp>
      </p:grpSp>
      <p:grpSp>
        <p:nvGrpSpPr>
          <p:cNvPr id="24" name="组合 23"/>
          <p:cNvGrpSpPr/>
          <p:nvPr/>
        </p:nvGrpSpPr>
        <p:grpSpPr>
          <a:xfrm>
            <a:off x="2103207" y="3010778"/>
            <a:ext cx="668234" cy="576064"/>
            <a:chOff x="2298708" y="3140456"/>
            <a:chExt cx="668234" cy="576064"/>
          </a:xfrm>
        </p:grpSpPr>
        <p:sp>
          <p:nvSpPr>
            <p:cNvPr id="25" name="六边形 24"/>
            <p:cNvSpPr/>
            <p:nvPr/>
          </p:nvSpPr>
          <p:spPr>
            <a:xfrm>
              <a:off x="2298708" y="3140456"/>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dirty="0">
                <a:solidFill>
                  <a:schemeClr val="bg1"/>
                </a:solidFill>
                <a:cs typeface="+mn-ea"/>
                <a:sym typeface="+mn-lt"/>
              </a:endParaRPr>
            </a:p>
          </p:txBody>
        </p:sp>
        <p:sp>
          <p:nvSpPr>
            <p:cNvPr id="26" name="TextBox 48"/>
            <p:cNvSpPr txBox="1"/>
            <p:nvPr/>
          </p:nvSpPr>
          <p:spPr>
            <a:xfrm>
              <a:off x="2434694" y="3243822"/>
              <a:ext cx="460382" cy="369332"/>
            </a:xfrm>
            <a:prstGeom prst="rect">
              <a:avLst/>
            </a:prstGeom>
            <a:noFill/>
            <a:effectLst>
              <a:innerShdw blurRad="114300">
                <a:prstClr val="black"/>
              </a:innerShdw>
            </a:effectLst>
          </p:spPr>
          <p:txBody>
            <a:bodyPr wrap="none" rtlCol="0">
              <a:spAutoFit/>
            </a:bodyPr>
            <a:lstStyle/>
            <a:p>
              <a:r>
                <a:rPr lang="en-US" altLang="zh-CN" sz="1800" dirty="0">
                  <a:solidFill>
                    <a:schemeClr val="bg1"/>
                  </a:solidFill>
                  <a:cs typeface="+mn-ea"/>
                  <a:sym typeface="+mn-lt"/>
                </a:rPr>
                <a:t>03</a:t>
              </a:r>
              <a:endParaRPr lang="zh-CN" altLang="en-US" sz="1800" dirty="0">
                <a:solidFill>
                  <a:schemeClr val="bg1"/>
                </a:solidFill>
                <a:cs typeface="+mn-ea"/>
                <a:sym typeface="+mn-lt"/>
              </a:endParaRPr>
            </a:p>
          </p:txBody>
        </p:sp>
      </p:grpSp>
      <p:grpSp>
        <p:nvGrpSpPr>
          <p:cNvPr id="27" name="组合 26"/>
          <p:cNvGrpSpPr/>
          <p:nvPr/>
        </p:nvGrpSpPr>
        <p:grpSpPr>
          <a:xfrm>
            <a:off x="2103207" y="3810224"/>
            <a:ext cx="668234" cy="576064"/>
            <a:chOff x="2298708" y="3939902"/>
            <a:chExt cx="668234" cy="576064"/>
          </a:xfrm>
        </p:grpSpPr>
        <p:sp>
          <p:nvSpPr>
            <p:cNvPr id="28" name="六边形 27"/>
            <p:cNvSpPr/>
            <p:nvPr/>
          </p:nvSpPr>
          <p:spPr>
            <a:xfrm>
              <a:off x="2298708" y="3939902"/>
              <a:ext cx="668234" cy="576064"/>
            </a:xfrm>
            <a:prstGeom prst="hexagon">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dirty="0">
                <a:solidFill>
                  <a:schemeClr val="bg1"/>
                </a:solidFill>
                <a:cs typeface="+mn-ea"/>
                <a:sym typeface="+mn-lt"/>
              </a:endParaRPr>
            </a:p>
          </p:txBody>
        </p:sp>
        <p:sp>
          <p:nvSpPr>
            <p:cNvPr id="29" name="TextBox 51"/>
            <p:cNvSpPr txBox="1"/>
            <p:nvPr/>
          </p:nvSpPr>
          <p:spPr>
            <a:xfrm>
              <a:off x="2434694" y="4043268"/>
              <a:ext cx="460382" cy="369332"/>
            </a:xfrm>
            <a:prstGeom prst="rect">
              <a:avLst/>
            </a:prstGeom>
            <a:noFill/>
            <a:effectLst>
              <a:innerShdw blurRad="114300">
                <a:prstClr val="black"/>
              </a:innerShdw>
            </a:effectLst>
          </p:spPr>
          <p:txBody>
            <a:bodyPr wrap="none" rtlCol="0">
              <a:spAutoFit/>
            </a:bodyPr>
            <a:lstStyle/>
            <a:p>
              <a:r>
                <a:rPr lang="en-US" altLang="zh-CN" sz="1800" dirty="0">
                  <a:solidFill>
                    <a:schemeClr val="bg1"/>
                  </a:solidFill>
                  <a:cs typeface="+mn-ea"/>
                  <a:sym typeface="+mn-lt"/>
                </a:rPr>
                <a:t>04</a:t>
              </a:r>
              <a:endParaRPr lang="zh-CN" altLang="en-US" sz="1800" dirty="0">
                <a:solidFill>
                  <a:schemeClr val="bg1"/>
                </a:solidFill>
                <a:cs typeface="+mn-ea"/>
                <a:sym typeface="+mn-lt"/>
              </a:endParaRPr>
            </a:p>
          </p:txBody>
        </p:sp>
      </p:grpSp>
      <p:sp>
        <p:nvSpPr>
          <p:cNvPr id="32" name="文本框 2"/>
          <p:cNvSpPr txBox="1"/>
          <p:nvPr/>
        </p:nvSpPr>
        <p:spPr>
          <a:xfrm>
            <a:off x="3596831" y="189614"/>
            <a:ext cx="1908664" cy="954107"/>
          </a:xfrm>
          <a:prstGeom prst="rect">
            <a:avLst/>
          </a:prstGeom>
          <a:noFill/>
        </p:spPr>
        <p:txBody>
          <a:bodyPr wrap="none" rtlCol="0">
            <a:spAutoFit/>
          </a:bodyPr>
          <a:lstStyle/>
          <a:p>
            <a:pPr algn="ctr"/>
            <a:r>
              <a:rPr lang="zh-CN" altLang="en-US" sz="3200" b="1" dirty="0" smtClean="0">
                <a:solidFill>
                  <a:schemeClr val="bg1"/>
                </a:solidFill>
                <a:cs typeface="+mn-ea"/>
                <a:sym typeface="+mn-lt"/>
              </a:rPr>
              <a:t> 目录 </a:t>
            </a:r>
            <a:endParaRPr lang="en-US" altLang="zh-CN" sz="3200" b="1" dirty="0" smtClean="0">
              <a:solidFill>
                <a:schemeClr val="bg1"/>
              </a:solidFill>
              <a:cs typeface="+mn-ea"/>
              <a:sym typeface="+mn-lt"/>
            </a:endParaRPr>
          </a:p>
          <a:p>
            <a:pPr algn="ctr"/>
            <a:r>
              <a:rPr lang="en-US" altLang="zh-CN" sz="2400" b="1" dirty="0" smtClean="0">
                <a:solidFill>
                  <a:schemeClr val="bg1"/>
                </a:solidFill>
                <a:cs typeface="+mn-ea"/>
                <a:sym typeface="+mn-lt"/>
              </a:rPr>
              <a:t>CONTENTS</a:t>
            </a:r>
            <a:endParaRPr lang="zh-CN" altLang="en-US" sz="240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3000">
        <p:blinds dir="vert"/>
      </p:transition>
    </mc:Choice>
    <mc:Fallback>
      <p:transition spd="slow"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0-#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2" presetClass="entr" presetSubtype="8" decel="100000" fill="hold" nodeType="withEffect">
                                  <p:stCondLst>
                                    <p:cond delay="100"/>
                                  </p:stCondLst>
                                  <p:childTnLst>
                                    <p:set>
                                      <p:cBhvr>
                                        <p:cTn id="13" dur="1" fill="hold">
                                          <p:stCondLst>
                                            <p:cond delay="0"/>
                                          </p:stCondLst>
                                        </p:cTn>
                                        <p:tgtEl>
                                          <p:spTgt spid="21"/>
                                        </p:tgtEl>
                                        <p:attrNameLst>
                                          <p:attrName>style.visibility</p:attrName>
                                        </p:attrNameLst>
                                      </p:cBhvr>
                                      <p:to>
                                        <p:strVal val="visible"/>
                                      </p:to>
                                    </p:set>
                                    <p:anim calcmode="lin" valueType="num">
                                      <p:cBhvr additive="base">
                                        <p:cTn id="14" dur="750" fill="hold"/>
                                        <p:tgtEl>
                                          <p:spTgt spid="21"/>
                                        </p:tgtEl>
                                        <p:attrNameLst>
                                          <p:attrName>ppt_x</p:attrName>
                                        </p:attrNameLst>
                                      </p:cBhvr>
                                      <p:tavLst>
                                        <p:tav tm="0">
                                          <p:val>
                                            <p:strVal val="0-#ppt_w/2"/>
                                          </p:val>
                                        </p:tav>
                                        <p:tav tm="100000">
                                          <p:val>
                                            <p:strVal val="#ppt_x"/>
                                          </p:val>
                                        </p:tav>
                                      </p:tavLst>
                                    </p:anim>
                                    <p:anim calcmode="lin" valueType="num">
                                      <p:cBhvr additive="base">
                                        <p:cTn id="15" dur="750" fill="hold"/>
                                        <p:tgtEl>
                                          <p:spTgt spid="21"/>
                                        </p:tgtEl>
                                        <p:attrNameLst>
                                          <p:attrName>ppt_y</p:attrName>
                                        </p:attrNameLst>
                                      </p:cBhvr>
                                      <p:tavLst>
                                        <p:tav tm="0">
                                          <p:val>
                                            <p:strVal val="#ppt_y"/>
                                          </p:val>
                                        </p:tav>
                                        <p:tav tm="100000">
                                          <p:val>
                                            <p:strVal val="#ppt_y"/>
                                          </p:val>
                                        </p:tav>
                                      </p:tavLst>
                                    </p:anim>
                                  </p:childTnLst>
                                </p:cTn>
                              </p:par>
                              <p:par>
                                <p:cTn id="16" presetID="10" presetClass="entr" presetSubtype="0" fill="hold" grpId="0" nodeType="withEffect">
                                  <p:stCondLst>
                                    <p:cond delay="10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2" presetClass="entr" presetSubtype="8" decel="100000" fill="hold" nodeType="withEffect">
                                  <p:stCondLst>
                                    <p:cond delay="20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750" fill="hold"/>
                                        <p:tgtEl>
                                          <p:spTgt spid="24"/>
                                        </p:tgtEl>
                                        <p:attrNameLst>
                                          <p:attrName>ppt_x</p:attrName>
                                        </p:attrNameLst>
                                      </p:cBhvr>
                                      <p:tavLst>
                                        <p:tav tm="0">
                                          <p:val>
                                            <p:strVal val="0-#ppt_w/2"/>
                                          </p:val>
                                        </p:tav>
                                        <p:tav tm="100000">
                                          <p:val>
                                            <p:strVal val="#ppt_x"/>
                                          </p:val>
                                        </p:tav>
                                      </p:tavLst>
                                    </p:anim>
                                    <p:anim calcmode="lin" valueType="num">
                                      <p:cBhvr additive="base">
                                        <p:cTn id="22" dur="750" fill="hold"/>
                                        <p:tgtEl>
                                          <p:spTgt spid="24"/>
                                        </p:tgtEl>
                                        <p:attrNameLst>
                                          <p:attrName>ppt_y</p:attrName>
                                        </p:attrNameLst>
                                      </p:cBhvr>
                                      <p:tavLst>
                                        <p:tav tm="0">
                                          <p:val>
                                            <p:strVal val="#ppt_y"/>
                                          </p:val>
                                        </p:tav>
                                        <p:tav tm="100000">
                                          <p:val>
                                            <p:strVal val="#ppt_y"/>
                                          </p:val>
                                        </p:tav>
                                      </p:tavLst>
                                    </p:anim>
                                  </p:childTnLst>
                                </p:cTn>
                              </p:par>
                              <p:par>
                                <p:cTn id="23" presetID="10" presetClass="entr" presetSubtype="0" fill="hold" grpId="0" nodeType="withEffect">
                                  <p:stCondLst>
                                    <p:cond delay="20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2" presetClass="entr" presetSubtype="8" decel="100000" fill="hold" nodeType="withEffect">
                                  <p:stCondLst>
                                    <p:cond delay="30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750" fill="hold"/>
                                        <p:tgtEl>
                                          <p:spTgt spid="27"/>
                                        </p:tgtEl>
                                        <p:attrNameLst>
                                          <p:attrName>ppt_x</p:attrName>
                                        </p:attrNameLst>
                                      </p:cBhvr>
                                      <p:tavLst>
                                        <p:tav tm="0">
                                          <p:val>
                                            <p:strVal val="0-#ppt_w/2"/>
                                          </p:val>
                                        </p:tav>
                                        <p:tav tm="100000">
                                          <p:val>
                                            <p:strVal val="#ppt_x"/>
                                          </p:val>
                                        </p:tav>
                                      </p:tavLst>
                                    </p:anim>
                                    <p:anim calcmode="lin" valueType="num">
                                      <p:cBhvr additive="base">
                                        <p:cTn id="29" dur="750" fill="hold"/>
                                        <p:tgtEl>
                                          <p:spTgt spid="27"/>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3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6" y="267494"/>
            <a:ext cx="797591" cy="504056"/>
            <a:chOff x="140756"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4</a:t>
              </a:r>
              <a:endParaRPr lang="zh-CN" altLang="en-US" sz="1600" b="1" dirty="0">
                <a:solidFill>
                  <a:schemeClr val="bg1"/>
                </a:solidFill>
                <a:cs typeface="+mn-ea"/>
                <a:sym typeface="+mn-lt"/>
              </a:endParaRPr>
            </a:p>
          </p:txBody>
        </p:sp>
      </p:grpSp>
      <p:grpSp>
        <p:nvGrpSpPr>
          <p:cNvPr id="14" name="Freeform 5"/>
          <p:cNvGrpSpPr/>
          <p:nvPr/>
        </p:nvGrpSpPr>
        <p:grpSpPr bwMode="auto">
          <a:xfrm>
            <a:off x="2066275" y="2159635"/>
            <a:ext cx="1691227" cy="586869"/>
            <a:chOff x="0" y="0"/>
            <a:chExt cx="1443" cy="503"/>
          </a:xfrm>
        </p:grpSpPr>
        <p:pic>
          <p:nvPicPr>
            <p:cNvPr id="15" name="Freeform 5"/>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443" cy="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20"/>
            <p:cNvSpPr txBox="1">
              <a:spLocks noChangeArrowheads="1"/>
            </p:cNvSpPr>
            <p:nvPr/>
          </p:nvSpPr>
          <p:spPr bwMode="auto">
            <a:xfrm>
              <a:off x="17" y="8"/>
              <a:ext cx="1404" cy="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dirty="0">
                <a:solidFill>
                  <a:srgbClr val="FFFFFF"/>
                </a:solidFill>
                <a:latin typeface="+mn-lt"/>
                <a:ea typeface="+mn-ea"/>
                <a:cs typeface="+mn-ea"/>
                <a:sym typeface="+mn-lt"/>
              </a:endParaRPr>
            </a:p>
          </p:txBody>
        </p:sp>
      </p:grpSp>
      <p:grpSp>
        <p:nvGrpSpPr>
          <p:cNvPr id="17" name="Freeform 6"/>
          <p:cNvGrpSpPr/>
          <p:nvPr/>
        </p:nvGrpSpPr>
        <p:grpSpPr bwMode="auto">
          <a:xfrm>
            <a:off x="1687712" y="2732503"/>
            <a:ext cx="2443665" cy="583369"/>
            <a:chOff x="0" y="0"/>
            <a:chExt cx="2085" cy="500"/>
          </a:xfrm>
        </p:grpSpPr>
        <p:pic>
          <p:nvPicPr>
            <p:cNvPr id="18" name="Freeform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085" cy="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23"/>
            <p:cNvSpPr txBox="1">
              <a:spLocks noChangeArrowheads="1"/>
            </p:cNvSpPr>
            <p:nvPr/>
          </p:nvSpPr>
          <p:spPr bwMode="auto">
            <a:xfrm>
              <a:off x="21" y="7"/>
              <a:ext cx="2041"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dirty="0">
                <a:solidFill>
                  <a:srgbClr val="FFFFFF"/>
                </a:solidFill>
                <a:latin typeface="+mn-lt"/>
                <a:ea typeface="+mn-ea"/>
                <a:cs typeface="+mn-ea"/>
                <a:sym typeface="+mn-lt"/>
              </a:endParaRPr>
            </a:p>
          </p:txBody>
        </p:sp>
      </p:grpSp>
      <p:grpSp>
        <p:nvGrpSpPr>
          <p:cNvPr id="20" name="Freeform 7"/>
          <p:cNvGrpSpPr/>
          <p:nvPr/>
        </p:nvGrpSpPr>
        <p:grpSpPr bwMode="auto">
          <a:xfrm>
            <a:off x="1318525" y="3311207"/>
            <a:ext cx="3186726" cy="582203"/>
            <a:chOff x="0" y="0"/>
            <a:chExt cx="2719" cy="499"/>
          </a:xfrm>
        </p:grpSpPr>
        <p:pic>
          <p:nvPicPr>
            <p:cNvPr id="21" name="Freeform 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719"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26"/>
            <p:cNvSpPr txBox="1">
              <a:spLocks noChangeArrowheads="1"/>
            </p:cNvSpPr>
            <p:nvPr/>
          </p:nvSpPr>
          <p:spPr bwMode="auto">
            <a:xfrm>
              <a:off x="19" y="7"/>
              <a:ext cx="267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dirty="0">
                <a:solidFill>
                  <a:srgbClr val="FFFFFF"/>
                </a:solidFill>
                <a:latin typeface="+mn-lt"/>
                <a:ea typeface="+mn-ea"/>
                <a:cs typeface="+mn-ea"/>
                <a:sym typeface="+mn-lt"/>
              </a:endParaRPr>
            </a:p>
          </p:txBody>
        </p:sp>
      </p:grpSp>
      <p:grpSp>
        <p:nvGrpSpPr>
          <p:cNvPr id="23" name="Oval 16"/>
          <p:cNvGrpSpPr/>
          <p:nvPr/>
        </p:nvGrpSpPr>
        <p:grpSpPr bwMode="auto">
          <a:xfrm>
            <a:off x="5985514" y="1263579"/>
            <a:ext cx="459432" cy="457362"/>
            <a:chOff x="0" y="0"/>
            <a:chExt cx="392" cy="392"/>
          </a:xfrm>
        </p:grpSpPr>
        <p:pic>
          <p:nvPicPr>
            <p:cNvPr id="24" name="Oval 1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9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32"/>
            <p:cNvSpPr txBox="1">
              <a:spLocks noChangeArrowheads="1"/>
            </p:cNvSpPr>
            <p:nvPr/>
          </p:nvSpPr>
          <p:spPr bwMode="auto">
            <a:xfrm>
              <a:off x="61" y="61"/>
              <a:ext cx="264"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dirty="0">
                <a:solidFill>
                  <a:srgbClr val="FFFFFF"/>
                </a:solidFill>
                <a:latin typeface="+mn-lt"/>
                <a:ea typeface="+mn-ea"/>
                <a:cs typeface="+mn-ea"/>
                <a:sym typeface="+mn-lt"/>
              </a:endParaRPr>
            </a:p>
          </p:txBody>
        </p:sp>
      </p:grpSp>
      <p:grpSp>
        <p:nvGrpSpPr>
          <p:cNvPr id="26" name="Oval 20"/>
          <p:cNvGrpSpPr/>
          <p:nvPr/>
        </p:nvGrpSpPr>
        <p:grpSpPr bwMode="auto">
          <a:xfrm>
            <a:off x="5985514" y="2836343"/>
            <a:ext cx="459432" cy="456194"/>
            <a:chOff x="0" y="0"/>
            <a:chExt cx="392" cy="391"/>
          </a:xfrm>
        </p:grpSpPr>
        <p:pic>
          <p:nvPicPr>
            <p:cNvPr id="27" name="Oval 2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92" cy="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35"/>
            <p:cNvSpPr txBox="1">
              <a:spLocks noChangeArrowheads="1"/>
            </p:cNvSpPr>
            <p:nvPr/>
          </p:nvSpPr>
          <p:spPr bwMode="auto">
            <a:xfrm>
              <a:off x="61" y="61"/>
              <a:ext cx="264"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dirty="0">
                <a:solidFill>
                  <a:srgbClr val="FFFFFF"/>
                </a:solidFill>
                <a:latin typeface="+mn-lt"/>
                <a:ea typeface="+mn-ea"/>
                <a:cs typeface="+mn-ea"/>
                <a:sym typeface="+mn-lt"/>
              </a:endParaRPr>
            </a:p>
          </p:txBody>
        </p:sp>
      </p:grpSp>
      <p:grpSp>
        <p:nvGrpSpPr>
          <p:cNvPr id="29" name="Oval 22"/>
          <p:cNvGrpSpPr/>
          <p:nvPr/>
        </p:nvGrpSpPr>
        <p:grpSpPr bwMode="auto">
          <a:xfrm>
            <a:off x="5985514" y="3584223"/>
            <a:ext cx="459432" cy="462029"/>
            <a:chOff x="0" y="0"/>
            <a:chExt cx="392" cy="396"/>
          </a:xfrm>
        </p:grpSpPr>
        <p:pic>
          <p:nvPicPr>
            <p:cNvPr id="30" name="Oval 2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392" cy="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 Box 38"/>
            <p:cNvSpPr txBox="1">
              <a:spLocks noChangeArrowheads="1"/>
            </p:cNvSpPr>
            <p:nvPr/>
          </p:nvSpPr>
          <p:spPr bwMode="auto">
            <a:xfrm>
              <a:off x="61" y="63"/>
              <a:ext cx="264"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en-US" altLang="zh-CN" dirty="0">
                <a:solidFill>
                  <a:srgbClr val="FFFFFF"/>
                </a:solidFill>
                <a:latin typeface="+mn-lt"/>
                <a:ea typeface="+mn-ea"/>
                <a:cs typeface="+mn-ea"/>
                <a:sym typeface="+mn-lt"/>
              </a:endParaRPr>
            </a:p>
          </p:txBody>
        </p:sp>
      </p:grpSp>
      <p:cxnSp>
        <p:nvCxnSpPr>
          <p:cNvPr id="32" name="Straight Arrow Connector 30"/>
          <p:cNvCxnSpPr>
            <a:cxnSpLocks noChangeShapeType="1"/>
          </p:cNvCxnSpPr>
          <p:nvPr/>
        </p:nvCxnSpPr>
        <p:spPr bwMode="auto">
          <a:xfrm>
            <a:off x="4361094" y="1488759"/>
            <a:ext cx="1473231" cy="0"/>
          </a:xfrm>
          <a:prstGeom prst="straightConnector1">
            <a:avLst/>
          </a:prstGeom>
          <a:noFill/>
          <a:ln w="6350">
            <a:solidFill>
              <a:srgbClr val="FDFDFD"/>
            </a:solidFill>
            <a:round/>
            <a:tailEnd type="arrow" w="med" len="med"/>
          </a:ln>
          <a:extLst>
            <a:ext uri="{909E8E84-426E-40DD-AFC4-6F175D3DCCD1}">
              <a14:hiddenFill xmlns:a14="http://schemas.microsoft.com/office/drawing/2010/main">
                <a:noFill/>
              </a14:hiddenFill>
            </a:ext>
          </a:extLst>
        </p:spPr>
      </p:cxnSp>
      <p:cxnSp>
        <p:nvCxnSpPr>
          <p:cNvPr id="33" name="Straight Arrow Connector 32"/>
          <p:cNvCxnSpPr>
            <a:cxnSpLocks noChangeShapeType="1"/>
          </p:cNvCxnSpPr>
          <p:nvPr/>
        </p:nvCxnSpPr>
        <p:spPr bwMode="auto">
          <a:xfrm>
            <a:off x="4759579" y="2284475"/>
            <a:ext cx="1073572" cy="0"/>
          </a:xfrm>
          <a:prstGeom prst="straightConnector1">
            <a:avLst/>
          </a:prstGeom>
          <a:noFill/>
          <a:ln w="6350">
            <a:solidFill>
              <a:srgbClr val="FDFDFD"/>
            </a:solidFill>
            <a:round/>
            <a:tailEnd type="arrow" w="med" len="med"/>
          </a:ln>
          <a:extLst>
            <a:ext uri="{909E8E84-426E-40DD-AFC4-6F175D3DCCD1}">
              <a14:hiddenFill xmlns:a14="http://schemas.microsoft.com/office/drawing/2010/main">
                <a:noFill/>
              </a14:hiddenFill>
            </a:ext>
          </a:extLst>
        </p:spPr>
      </p:cxnSp>
      <p:cxnSp>
        <p:nvCxnSpPr>
          <p:cNvPr id="34" name="Straight Arrow Connector 33"/>
          <p:cNvCxnSpPr>
            <a:cxnSpLocks noChangeShapeType="1"/>
          </p:cNvCxnSpPr>
          <p:nvPr/>
        </p:nvCxnSpPr>
        <p:spPr bwMode="auto">
          <a:xfrm>
            <a:off x="4975233" y="3062690"/>
            <a:ext cx="861435" cy="0"/>
          </a:xfrm>
          <a:prstGeom prst="straightConnector1">
            <a:avLst/>
          </a:prstGeom>
          <a:noFill/>
          <a:ln w="6350">
            <a:solidFill>
              <a:srgbClr val="FDFDFD"/>
            </a:solidFill>
            <a:round/>
            <a:tailEnd type="arrow" w="med" len="med"/>
          </a:ln>
          <a:extLst>
            <a:ext uri="{909E8E84-426E-40DD-AFC4-6F175D3DCCD1}">
              <a14:hiddenFill xmlns:a14="http://schemas.microsoft.com/office/drawing/2010/main">
                <a:noFill/>
              </a14:hiddenFill>
            </a:ext>
          </a:extLst>
        </p:spPr>
      </p:cxnSp>
      <p:cxnSp>
        <p:nvCxnSpPr>
          <p:cNvPr id="35" name="Straight Arrow Connector 34"/>
          <p:cNvCxnSpPr>
            <a:cxnSpLocks noChangeShapeType="1"/>
          </p:cNvCxnSpPr>
          <p:nvPr/>
        </p:nvCxnSpPr>
        <p:spPr bwMode="auto">
          <a:xfrm>
            <a:off x="5248314" y="3817570"/>
            <a:ext cx="584839" cy="0"/>
          </a:xfrm>
          <a:prstGeom prst="straightConnector1">
            <a:avLst/>
          </a:prstGeom>
          <a:noFill/>
          <a:ln w="6350">
            <a:solidFill>
              <a:srgbClr val="FDFDFD"/>
            </a:solidFill>
            <a:round/>
            <a:tailEnd type="arrow" w="med" len="med"/>
          </a:ln>
          <a:extLst>
            <a:ext uri="{909E8E84-426E-40DD-AFC4-6F175D3DCCD1}">
              <a14:hiddenFill xmlns:a14="http://schemas.microsoft.com/office/drawing/2010/main">
                <a:noFill/>
              </a14:hiddenFill>
            </a:ext>
          </a:extLst>
        </p:spPr>
      </p:cxnSp>
      <p:cxnSp>
        <p:nvCxnSpPr>
          <p:cNvPr id="36" name="Straight Connector 44"/>
          <p:cNvCxnSpPr>
            <a:cxnSpLocks noChangeShapeType="1"/>
          </p:cNvCxnSpPr>
          <p:nvPr/>
        </p:nvCxnSpPr>
        <p:spPr bwMode="auto">
          <a:xfrm flipV="1">
            <a:off x="3609826" y="1478259"/>
            <a:ext cx="751266" cy="904222"/>
          </a:xfrm>
          <a:prstGeom prst="line">
            <a:avLst/>
          </a:prstGeom>
          <a:noFill/>
          <a:ln w="6350">
            <a:solidFill>
              <a:srgbClr val="FDFDFD"/>
            </a:solidFill>
            <a:round/>
          </a:ln>
          <a:extLst>
            <a:ext uri="{909E8E84-426E-40DD-AFC4-6F175D3DCCD1}">
              <a14:hiddenFill xmlns:a14="http://schemas.microsoft.com/office/drawing/2010/main">
                <a:noFill/>
              </a14:hiddenFill>
            </a:ext>
          </a:extLst>
        </p:spPr>
      </p:cxnSp>
      <p:cxnSp>
        <p:nvCxnSpPr>
          <p:cNvPr id="37" name="Straight Connector 46"/>
          <p:cNvCxnSpPr>
            <a:cxnSpLocks noChangeShapeType="1"/>
          </p:cNvCxnSpPr>
          <p:nvPr/>
        </p:nvCxnSpPr>
        <p:spPr bwMode="auto">
          <a:xfrm flipV="1">
            <a:off x="3991906" y="2284475"/>
            <a:ext cx="767674" cy="660374"/>
          </a:xfrm>
          <a:prstGeom prst="line">
            <a:avLst/>
          </a:prstGeom>
          <a:noFill/>
          <a:ln w="6350">
            <a:solidFill>
              <a:srgbClr val="FDFDFD"/>
            </a:solidFill>
            <a:round/>
          </a:ln>
          <a:extLst>
            <a:ext uri="{909E8E84-426E-40DD-AFC4-6F175D3DCCD1}">
              <a14:hiddenFill xmlns:a14="http://schemas.microsoft.com/office/drawing/2010/main">
                <a:noFill/>
              </a14:hiddenFill>
            </a:ext>
          </a:extLst>
        </p:spPr>
      </p:cxnSp>
      <p:cxnSp>
        <p:nvCxnSpPr>
          <p:cNvPr id="38" name="Straight Connector 48"/>
          <p:cNvCxnSpPr>
            <a:cxnSpLocks noChangeShapeType="1"/>
          </p:cNvCxnSpPr>
          <p:nvPr/>
        </p:nvCxnSpPr>
        <p:spPr bwMode="auto">
          <a:xfrm flipV="1">
            <a:off x="4759581" y="3811737"/>
            <a:ext cx="488733" cy="319686"/>
          </a:xfrm>
          <a:prstGeom prst="line">
            <a:avLst/>
          </a:prstGeom>
          <a:noFill/>
          <a:ln w="6350">
            <a:solidFill>
              <a:srgbClr val="FDFDFD"/>
            </a:solidFill>
            <a:round/>
          </a:ln>
          <a:extLst>
            <a:ext uri="{909E8E84-426E-40DD-AFC4-6F175D3DCCD1}">
              <a14:hiddenFill xmlns:a14="http://schemas.microsoft.com/office/drawing/2010/main">
                <a:noFill/>
              </a14:hiddenFill>
            </a:ext>
          </a:extLst>
        </p:spPr>
      </p:cxnSp>
      <p:cxnSp>
        <p:nvCxnSpPr>
          <p:cNvPr id="39" name="Straight Connector 50"/>
          <p:cNvCxnSpPr>
            <a:cxnSpLocks noChangeShapeType="1"/>
          </p:cNvCxnSpPr>
          <p:nvPr/>
        </p:nvCxnSpPr>
        <p:spPr bwMode="auto">
          <a:xfrm flipV="1">
            <a:off x="4361093" y="3062691"/>
            <a:ext cx="614139" cy="508698"/>
          </a:xfrm>
          <a:prstGeom prst="line">
            <a:avLst/>
          </a:prstGeom>
          <a:noFill/>
          <a:ln w="6350">
            <a:solidFill>
              <a:srgbClr val="FDFDFD"/>
            </a:solidFill>
            <a:round/>
          </a:ln>
          <a:extLst>
            <a:ext uri="{909E8E84-426E-40DD-AFC4-6F175D3DCCD1}">
              <a14:hiddenFill xmlns:a14="http://schemas.microsoft.com/office/drawing/2010/main">
                <a:noFill/>
              </a14:hiddenFill>
            </a:ext>
          </a:extLst>
        </p:spPr>
      </p:cxnSp>
      <p:sp>
        <p:nvSpPr>
          <p:cNvPr id="40" name="Text Box 10"/>
          <p:cNvSpPr txBox="1">
            <a:spLocks noChangeArrowheads="1"/>
          </p:cNvSpPr>
          <p:nvPr/>
        </p:nvSpPr>
        <p:spPr bwMode="auto">
          <a:xfrm>
            <a:off x="1946729" y="4000749"/>
            <a:ext cx="192328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755">
              <a:defRPr>
                <a:solidFill>
                  <a:schemeClr val="tx1"/>
                </a:solidFill>
                <a:latin typeface="Calibri" panose="020F0502020204030204" pitchFamily="34" charset="0"/>
                <a:ea typeface="宋体" panose="02010600030101010101" pitchFamily="2" charset="-122"/>
              </a:defRPr>
            </a:lvl1pPr>
            <a:lvl2pPr marL="742950" indent="-285750" defTabSz="1087755">
              <a:defRPr>
                <a:solidFill>
                  <a:schemeClr val="tx1"/>
                </a:solidFill>
                <a:latin typeface="Calibri" panose="020F0502020204030204" pitchFamily="34" charset="0"/>
                <a:ea typeface="宋体" panose="02010600030101010101" pitchFamily="2" charset="-122"/>
              </a:defRPr>
            </a:lvl2pPr>
            <a:lvl3pPr marL="1143000" indent="-228600" defTabSz="1087755">
              <a:defRPr>
                <a:solidFill>
                  <a:schemeClr val="tx1"/>
                </a:solidFill>
                <a:latin typeface="Calibri" panose="020F0502020204030204" pitchFamily="34" charset="0"/>
                <a:ea typeface="宋体" panose="02010600030101010101" pitchFamily="2" charset="-122"/>
              </a:defRPr>
            </a:lvl3pPr>
            <a:lvl4pPr marL="1600200" indent="-228600" defTabSz="1087755">
              <a:defRPr>
                <a:solidFill>
                  <a:schemeClr val="tx1"/>
                </a:solidFill>
                <a:latin typeface="Calibri" panose="020F0502020204030204" pitchFamily="34" charset="0"/>
                <a:ea typeface="宋体" panose="02010600030101010101" pitchFamily="2" charset="-122"/>
              </a:defRPr>
            </a:lvl4pPr>
            <a:lvl5pPr marL="2057400" indent="-228600" defTabSz="1087755">
              <a:defRPr>
                <a:solidFill>
                  <a:schemeClr val="tx1"/>
                </a:solidFill>
                <a:latin typeface="Calibri" panose="020F0502020204030204" pitchFamily="34" charset="0"/>
                <a:ea typeface="宋体" panose="02010600030101010101" pitchFamily="2" charset="-122"/>
              </a:defRPr>
            </a:lvl5pPr>
            <a:lvl6pPr marL="25146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dirty="0">
                <a:solidFill>
                  <a:srgbClr val="FFFFFF"/>
                </a:solidFill>
                <a:latin typeface="+mn-lt"/>
                <a:ea typeface="+mn-ea"/>
                <a:cs typeface="+mn-ea"/>
                <a:sym typeface="+mn-lt"/>
              </a:rPr>
              <a:t>关键词</a:t>
            </a:r>
            <a:endParaRPr lang="en-US" altLang="zh-CN" sz="1600" b="1" dirty="0">
              <a:solidFill>
                <a:srgbClr val="FFFFFF"/>
              </a:solidFill>
              <a:latin typeface="+mn-lt"/>
              <a:ea typeface="+mn-ea"/>
              <a:cs typeface="+mn-ea"/>
              <a:sym typeface="+mn-lt"/>
            </a:endParaRPr>
          </a:p>
        </p:txBody>
      </p:sp>
      <p:sp>
        <p:nvSpPr>
          <p:cNvPr id="41" name="Text Box 10"/>
          <p:cNvSpPr txBox="1">
            <a:spLocks noChangeArrowheads="1"/>
          </p:cNvSpPr>
          <p:nvPr/>
        </p:nvSpPr>
        <p:spPr bwMode="auto">
          <a:xfrm>
            <a:off x="1946729" y="3440714"/>
            <a:ext cx="1923287"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755">
              <a:defRPr>
                <a:solidFill>
                  <a:schemeClr val="tx1"/>
                </a:solidFill>
                <a:latin typeface="Calibri" panose="020F0502020204030204" pitchFamily="34" charset="0"/>
                <a:ea typeface="宋体" panose="02010600030101010101" pitchFamily="2" charset="-122"/>
              </a:defRPr>
            </a:lvl1pPr>
            <a:lvl2pPr marL="742950" indent="-285750" defTabSz="1087755">
              <a:defRPr>
                <a:solidFill>
                  <a:schemeClr val="tx1"/>
                </a:solidFill>
                <a:latin typeface="Calibri" panose="020F0502020204030204" pitchFamily="34" charset="0"/>
                <a:ea typeface="宋体" panose="02010600030101010101" pitchFamily="2" charset="-122"/>
              </a:defRPr>
            </a:lvl2pPr>
            <a:lvl3pPr marL="1143000" indent="-228600" defTabSz="1087755">
              <a:defRPr>
                <a:solidFill>
                  <a:schemeClr val="tx1"/>
                </a:solidFill>
                <a:latin typeface="Calibri" panose="020F0502020204030204" pitchFamily="34" charset="0"/>
                <a:ea typeface="宋体" panose="02010600030101010101" pitchFamily="2" charset="-122"/>
              </a:defRPr>
            </a:lvl3pPr>
            <a:lvl4pPr marL="1600200" indent="-228600" defTabSz="1087755">
              <a:defRPr>
                <a:solidFill>
                  <a:schemeClr val="tx1"/>
                </a:solidFill>
                <a:latin typeface="Calibri" panose="020F0502020204030204" pitchFamily="34" charset="0"/>
                <a:ea typeface="宋体" panose="02010600030101010101" pitchFamily="2" charset="-122"/>
              </a:defRPr>
            </a:lvl4pPr>
            <a:lvl5pPr marL="2057400" indent="-228600" defTabSz="1087755">
              <a:defRPr>
                <a:solidFill>
                  <a:schemeClr val="tx1"/>
                </a:solidFill>
                <a:latin typeface="Calibri" panose="020F0502020204030204" pitchFamily="34" charset="0"/>
                <a:ea typeface="宋体" panose="02010600030101010101" pitchFamily="2" charset="-122"/>
              </a:defRPr>
            </a:lvl5pPr>
            <a:lvl6pPr marL="25146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FFFFFF"/>
                </a:solidFill>
                <a:latin typeface="+mn-lt"/>
                <a:ea typeface="+mn-ea"/>
                <a:cs typeface="+mn-ea"/>
                <a:sym typeface="+mn-lt"/>
              </a:rPr>
              <a:t>关键词</a:t>
            </a:r>
            <a:endParaRPr lang="en-US" altLang="zh-CN" sz="1600" b="1">
              <a:solidFill>
                <a:srgbClr val="FFFFFF"/>
              </a:solidFill>
              <a:latin typeface="+mn-lt"/>
              <a:ea typeface="+mn-ea"/>
              <a:cs typeface="+mn-ea"/>
              <a:sym typeface="+mn-lt"/>
            </a:endParaRPr>
          </a:p>
        </p:txBody>
      </p:sp>
      <p:sp>
        <p:nvSpPr>
          <p:cNvPr id="42" name="Text Box 10"/>
          <p:cNvSpPr txBox="1">
            <a:spLocks noChangeArrowheads="1"/>
          </p:cNvSpPr>
          <p:nvPr/>
        </p:nvSpPr>
        <p:spPr bwMode="auto">
          <a:xfrm>
            <a:off x="2174101" y="2912181"/>
            <a:ext cx="146854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755">
              <a:defRPr>
                <a:solidFill>
                  <a:schemeClr val="tx1"/>
                </a:solidFill>
                <a:latin typeface="Calibri" panose="020F0502020204030204" pitchFamily="34" charset="0"/>
                <a:ea typeface="宋体" panose="02010600030101010101" pitchFamily="2" charset="-122"/>
              </a:defRPr>
            </a:lvl1pPr>
            <a:lvl2pPr marL="742950" indent="-285750" defTabSz="1087755">
              <a:defRPr>
                <a:solidFill>
                  <a:schemeClr val="tx1"/>
                </a:solidFill>
                <a:latin typeface="Calibri" panose="020F0502020204030204" pitchFamily="34" charset="0"/>
                <a:ea typeface="宋体" panose="02010600030101010101" pitchFamily="2" charset="-122"/>
              </a:defRPr>
            </a:lvl2pPr>
            <a:lvl3pPr marL="1143000" indent="-228600" defTabSz="1087755">
              <a:defRPr>
                <a:solidFill>
                  <a:schemeClr val="tx1"/>
                </a:solidFill>
                <a:latin typeface="Calibri" panose="020F0502020204030204" pitchFamily="34" charset="0"/>
                <a:ea typeface="宋体" panose="02010600030101010101" pitchFamily="2" charset="-122"/>
              </a:defRPr>
            </a:lvl3pPr>
            <a:lvl4pPr marL="1600200" indent="-228600" defTabSz="1087755">
              <a:defRPr>
                <a:solidFill>
                  <a:schemeClr val="tx1"/>
                </a:solidFill>
                <a:latin typeface="Calibri" panose="020F0502020204030204" pitchFamily="34" charset="0"/>
                <a:ea typeface="宋体" panose="02010600030101010101" pitchFamily="2" charset="-122"/>
              </a:defRPr>
            </a:lvl4pPr>
            <a:lvl5pPr marL="2057400" indent="-228600" defTabSz="1087755">
              <a:defRPr>
                <a:solidFill>
                  <a:schemeClr val="tx1"/>
                </a:solidFill>
                <a:latin typeface="Calibri" panose="020F0502020204030204" pitchFamily="34" charset="0"/>
                <a:ea typeface="宋体" panose="02010600030101010101" pitchFamily="2" charset="-122"/>
              </a:defRPr>
            </a:lvl5pPr>
            <a:lvl6pPr marL="25146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FFFFFF"/>
                </a:solidFill>
                <a:latin typeface="+mn-lt"/>
                <a:ea typeface="+mn-ea"/>
                <a:cs typeface="+mn-ea"/>
                <a:sym typeface="+mn-lt"/>
              </a:rPr>
              <a:t>关键词</a:t>
            </a:r>
            <a:endParaRPr lang="en-US" altLang="zh-CN" sz="1600" b="1">
              <a:solidFill>
                <a:srgbClr val="FFFFFF"/>
              </a:solidFill>
              <a:latin typeface="+mn-lt"/>
              <a:ea typeface="+mn-ea"/>
              <a:cs typeface="+mn-ea"/>
              <a:sym typeface="+mn-lt"/>
            </a:endParaRPr>
          </a:p>
        </p:txBody>
      </p:sp>
      <p:sp>
        <p:nvSpPr>
          <p:cNvPr id="43" name="Text Box 10"/>
          <p:cNvSpPr txBox="1">
            <a:spLocks noChangeArrowheads="1"/>
          </p:cNvSpPr>
          <p:nvPr/>
        </p:nvSpPr>
        <p:spPr bwMode="auto">
          <a:xfrm>
            <a:off x="2281928" y="2363814"/>
            <a:ext cx="1254063"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tIns="22860" rIns="45720" bIns="22860">
            <a:spAutoFit/>
          </a:bodyPr>
          <a:lstStyle>
            <a:lvl1pPr defTabSz="1087755">
              <a:defRPr>
                <a:solidFill>
                  <a:schemeClr val="tx1"/>
                </a:solidFill>
                <a:latin typeface="Calibri" panose="020F0502020204030204" pitchFamily="34" charset="0"/>
                <a:ea typeface="宋体" panose="02010600030101010101" pitchFamily="2" charset="-122"/>
              </a:defRPr>
            </a:lvl1pPr>
            <a:lvl2pPr marL="742950" indent="-285750" defTabSz="1087755">
              <a:defRPr>
                <a:solidFill>
                  <a:schemeClr val="tx1"/>
                </a:solidFill>
                <a:latin typeface="Calibri" panose="020F0502020204030204" pitchFamily="34" charset="0"/>
                <a:ea typeface="宋体" panose="02010600030101010101" pitchFamily="2" charset="-122"/>
              </a:defRPr>
            </a:lvl2pPr>
            <a:lvl3pPr marL="1143000" indent="-228600" defTabSz="1087755">
              <a:defRPr>
                <a:solidFill>
                  <a:schemeClr val="tx1"/>
                </a:solidFill>
                <a:latin typeface="Calibri" panose="020F0502020204030204" pitchFamily="34" charset="0"/>
                <a:ea typeface="宋体" panose="02010600030101010101" pitchFamily="2" charset="-122"/>
              </a:defRPr>
            </a:lvl3pPr>
            <a:lvl4pPr marL="1600200" indent="-228600" defTabSz="1087755">
              <a:defRPr>
                <a:solidFill>
                  <a:schemeClr val="tx1"/>
                </a:solidFill>
                <a:latin typeface="Calibri" panose="020F0502020204030204" pitchFamily="34" charset="0"/>
                <a:ea typeface="宋体" panose="02010600030101010101" pitchFamily="2" charset="-122"/>
              </a:defRPr>
            </a:lvl4pPr>
            <a:lvl5pPr marL="2057400" indent="-228600" defTabSz="1087755">
              <a:defRPr>
                <a:solidFill>
                  <a:schemeClr val="tx1"/>
                </a:solidFill>
                <a:latin typeface="Calibri" panose="020F0502020204030204" pitchFamily="34" charset="0"/>
                <a:ea typeface="宋体" panose="02010600030101010101" pitchFamily="2" charset="-122"/>
              </a:defRPr>
            </a:lvl5pPr>
            <a:lvl6pPr marL="25146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08775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FFFFFF"/>
                </a:solidFill>
                <a:latin typeface="+mn-lt"/>
                <a:ea typeface="+mn-ea"/>
                <a:cs typeface="+mn-ea"/>
                <a:sym typeface="+mn-lt"/>
              </a:rPr>
              <a:t>关键词</a:t>
            </a:r>
            <a:endParaRPr lang="en-US" altLang="zh-CN" sz="1600" b="1">
              <a:solidFill>
                <a:srgbClr val="FFFFFF"/>
              </a:solidFill>
              <a:latin typeface="+mn-lt"/>
              <a:ea typeface="+mn-ea"/>
              <a:cs typeface="+mn-ea"/>
              <a:sym typeface="+mn-lt"/>
            </a:endParaRPr>
          </a:p>
        </p:txBody>
      </p:sp>
      <p:sp>
        <p:nvSpPr>
          <p:cNvPr id="44" name="Freeform 6"/>
          <p:cNvSpPr>
            <a:spLocks noEditPoints="1"/>
          </p:cNvSpPr>
          <p:nvPr/>
        </p:nvSpPr>
        <p:spPr bwMode="auto">
          <a:xfrm>
            <a:off x="6124985" y="1370919"/>
            <a:ext cx="173459" cy="236848"/>
          </a:xfrm>
          <a:custGeom>
            <a:avLst/>
            <a:gdLst>
              <a:gd name="T0" fmla="*/ 459973907 w 109"/>
              <a:gd name="T1" fmla="*/ 0 h 150"/>
              <a:gd name="T2" fmla="*/ 46461905 w 109"/>
              <a:gd name="T3" fmla="*/ 0 h 150"/>
              <a:gd name="T4" fmla="*/ 0 w 109"/>
              <a:gd name="T5" fmla="*/ 50773448 h 150"/>
              <a:gd name="T6" fmla="*/ 0 w 109"/>
              <a:gd name="T7" fmla="*/ 646195471 h 150"/>
              <a:gd name="T8" fmla="*/ 46461905 w 109"/>
              <a:gd name="T9" fmla="*/ 692351964 h 150"/>
              <a:gd name="T10" fmla="*/ 459973907 w 109"/>
              <a:gd name="T11" fmla="*/ 692351964 h 150"/>
              <a:gd name="T12" fmla="*/ 506435796 w 109"/>
              <a:gd name="T13" fmla="*/ 646195471 h 150"/>
              <a:gd name="T14" fmla="*/ 506435796 w 109"/>
              <a:gd name="T15" fmla="*/ 50773448 h 150"/>
              <a:gd name="T16" fmla="*/ 459973907 w 109"/>
              <a:gd name="T17" fmla="*/ 0 h 150"/>
              <a:gd name="T18" fmla="*/ 250894265 w 109"/>
              <a:gd name="T19" fmla="*/ 673888508 h 150"/>
              <a:gd name="T20" fmla="*/ 223017132 w 109"/>
              <a:gd name="T21" fmla="*/ 646195471 h 150"/>
              <a:gd name="T22" fmla="*/ 250894265 w 109"/>
              <a:gd name="T23" fmla="*/ 618500286 h 150"/>
              <a:gd name="T24" fmla="*/ 278771398 w 109"/>
              <a:gd name="T25" fmla="*/ 646195471 h 150"/>
              <a:gd name="T26" fmla="*/ 250894265 w 109"/>
              <a:gd name="T27" fmla="*/ 673888508 h 150"/>
              <a:gd name="T28" fmla="*/ 459973907 w 109"/>
              <a:gd name="T29" fmla="*/ 595422040 h 150"/>
              <a:gd name="T30" fmla="*/ 46461905 w 109"/>
              <a:gd name="T31" fmla="*/ 595422040 h 150"/>
              <a:gd name="T32" fmla="*/ 46461905 w 109"/>
              <a:gd name="T33" fmla="*/ 60003028 h 150"/>
              <a:gd name="T34" fmla="*/ 459973907 w 109"/>
              <a:gd name="T35" fmla="*/ 60003028 h 150"/>
              <a:gd name="T36" fmla="*/ 459973907 w 109"/>
              <a:gd name="T37" fmla="*/ 595422040 h 1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9"/>
              <a:gd name="T58" fmla="*/ 0 h 150"/>
              <a:gd name="T59" fmla="*/ 109 w 109"/>
              <a:gd name="T60" fmla="*/ 150 h 1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9" h="150">
                <a:moveTo>
                  <a:pt x="99" y="0"/>
                </a:moveTo>
                <a:cubicBezTo>
                  <a:pt x="10" y="0"/>
                  <a:pt x="10" y="0"/>
                  <a:pt x="10" y="0"/>
                </a:cubicBezTo>
                <a:cubicBezTo>
                  <a:pt x="4" y="0"/>
                  <a:pt x="0" y="5"/>
                  <a:pt x="0" y="11"/>
                </a:cubicBezTo>
                <a:cubicBezTo>
                  <a:pt x="0" y="140"/>
                  <a:pt x="0" y="140"/>
                  <a:pt x="0" y="140"/>
                </a:cubicBezTo>
                <a:cubicBezTo>
                  <a:pt x="0" y="146"/>
                  <a:pt x="4" y="150"/>
                  <a:pt x="10" y="150"/>
                </a:cubicBezTo>
                <a:cubicBezTo>
                  <a:pt x="99" y="150"/>
                  <a:pt x="99" y="150"/>
                  <a:pt x="99" y="150"/>
                </a:cubicBezTo>
                <a:cubicBezTo>
                  <a:pt x="104" y="150"/>
                  <a:pt x="109" y="146"/>
                  <a:pt x="109" y="140"/>
                </a:cubicBezTo>
                <a:cubicBezTo>
                  <a:pt x="109" y="11"/>
                  <a:pt x="109" y="11"/>
                  <a:pt x="109" y="11"/>
                </a:cubicBezTo>
                <a:cubicBezTo>
                  <a:pt x="109" y="5"/>
                  <a:pt x="104" y="0"/>
                  <a:pt x="99" y="0"/>
                </a:cubicBezTo>
                <a:close/>
                <a:moveTo>
                  <a:pt x="54" y="146"/>
                </a:moveTo>
                <a:cubicBezTo>
                  <a:pt x="51" y="146"/>
                  <a:pt x="48" y="144"/>
                  <a:pt x="48" y="140"/>
                </a:cubicBezTo>
                <a:cubicBezTo>
                  <a:pt x="48" y="137"/>
                  <a:pt x="51" y="134"/>
                  <a:pt x="54" y="134"/>
                </a:cubicBezTo>
                <a:cubicBezTo>
                  <a:pt x="58" y="134"/>
                  <a:pt x="60" y="137"/>
                  <a:pt x="60" y="140"/>
                </a:cubicBezTo>
                <a:cubicBezTo>
                  <a:pt x="60" y="144"/>
                  <a:pt x="58" y="146"/>
                  <a:pt x="54" y="146"/>
                </a:cubicBezTo>
                <a:close/>
                <a:moveTo>
                  <a:pt x="99" y="129"/>
                </a:moveTo>
                <a:cubicBezTo>
                  <a:pt x="10" y="129"/>
                  <a:pt x="10" y="129"/>
                  <a:pt x="10" y="129"/>
                </a:cubicBezTo>
                <a:cubicBezTo>
                  <a:pt x="10" y="13"/>
                  <a:pt x="10" y="13"/>
                  <a:pt x="10" y="13"/>
                </a:cubicBezTo>
                <a:cubicBezTo>
                  <a:pt x="99" y="13"/>
                  <a:pt x="99" y="13"/>
                  <a:pt x="99" y="13"/>
                </a:cubicBezTo>
                <a:lnTo>
                  <a:pt x="99" y="12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cs typeface="+mn-ea"/>
              <a:sym typeface="+mn-lt"/>
            </a:endParaRPr>
          </a:p>
        </p:txBody>
      </p:sp>
      <p:pic>
        <p:nvPicPr>
          <p:cNvPr id="45" name="Group 56"/>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07404" y="2983353"/>
            <a:ext cx="210964" cy="157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Group 63"/>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07404" y="3682229"/>
            <a:ext cx="210964" cy="25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Oval 18"/>
          <p:cNvSpPr>
            <a:spLocks noChangeArrowheads="1"/>
          </p:cNvSpPr>
          <p:nvPr/>
        </p:nvSpPr>
        <p:spPr bwMode="auto">
          <a:xfrm>
            <a:off x="6000750" y="2063962"/>
            <a:ext cx="428960" cy="429360"/>
          </a:xfrm>
          <a:prstGeom prst="ellipse">
            <a:avLst/>
          </a:prstGeom>
          <a:solidFill>
            <a:srgbClr val="FCFCFC">
              <a:alpha val="29803"/>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eaLnBrk="1" hangingPunct="1"/>
            <a:endParaRPr lang="en-US" altLang="zh-CN" sz="1600" b="1" dirty="0">
              <a:solidFill>
                <a:srgbClr val="FFFFFF"/>
              </a:solidFill>
              <a:cs typeface="+mn-ea"/>
              <a:sym typeface="+mn-lt"/>
            </a:endParaRPr>
          </a:p>
        </p:txBody>
      </p:sp>
      <p:pic>
        <p:nvPicPr>
          <p:cNvPr id="48" name="Group 59"/>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07404" y="2191137"/>
            <a:ext cx="234404" cy="205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9" name="等腰三角形 12"/>
          <p:cNvGrpSpPr/>
          <p:nvPr/>
        </p:nvGrpSpPr>
        <p:grpSpPr bwMode="auto">
          <a:xfrm>
            <a:off x="2438978" y="1531930"/>
            <a:ext cx="945821" cy="645206"/>
            <a:chOff x="0" y="0"/>
            <a:chExt cx="807" cy="553"/>
          </a:xfrm>
        </p:grpSpPr>
        <p:pic>
          <p:nvPicPr>
            <p:cNvPr id="50" name="等腰三角形 12"/>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807" cy="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 Box 58"/>
            <p:cNvSpPr txBox="1">
              <a:spLocks noChangeArrowheads="1"/>
            </p:cNvSpPr>
            <p:nvPr/>
          </p:nvSpPr>
          <p:spPr bwMode="auto">
            <a:xfrm>
              <a:off x="19" y="15"/>
              <a:ext cx="765" cy="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dirty="0">
                <a:solidFill>
                  <a:srgbClr val="FFFFFF"/>
                </a:solidFill>
                <a:latin typeface="+mn-lt"/>
                <a:ea typeface="+mn-ea"/>
                <a:cs typeface="+mn-ea"/>
                <a:sym typeface="+mn-lt"/>
              </a:endParaRPr>
            </a:p>
          </p:txBody>
        </p:sp>
      </p:grpSp>
      <p:sp>
        <p:nvSpPr>
          <p:cNvPr id="52" name="TextBox 13"/>
          <p:cNvSpPr txBox="1">
            <a:spLocks noChangeArrowheads="1"/>
          </p:cNvSpPr>
          <p:nvPr/>
        </p:nvSpPr>
        <p:spPr bwMode="auto">
          <a:xfrm>
            <a:off x="6560976" y="1253078"/>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a:solidFill>
                  <a:srgbClr val="FFFFFF"/>
                </a:solidFill>
                <a:latin typeface="+mn-lt"/>
                <a:ea typeface="+mn-ea"/>
                <a:cs typeface="+mn-ea"/>
                <a:sym typeface="+mn-lt"/>
              </a:rPr>
              <a:t>单击编辑标题</a:t>
            </a:r>
            <a:endParaRPr lang="en-US" altLang="zh-CN" sz="1600" b="1">
              <a:solidFill>
                <a:srgbClr val="FFFFFF"/>
              </a:solidFill>
              <a:latin typeface="+mn-lt"/>
              <a:ea typeface="+mn-ea"/>
              <a:cs typeface="+mn-ea"/>
              <a:sym typeface="+mn-lt"/>
            </a:endParaRPr>
          </a:p>
        </p:txBody>
      </p:sp>
      <p:sp>
        <p:nvSpPr>
          <p:cNvPr id="53" name="TextBox 13"/>
          <p:cNvSpPr txBox="1">
            <a:spLocks noChangeArrowheads="1"/>
          </p:cNvSpPr>
          <p:nvPr/>
        </p:nvSpPr>
        <p:spPr bwMode="auto">
          <a:xfrm>
            <a:off x="6560977" y="1472425"/>
            <a:ext cx="14990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rgbClr val="FFFFFF"/>
                </a:solidFill>
                <a:latin typeface="+mn-lt"/>
                <a:ea typeface="+mn-ea"/>
                <a:cs typeface="+mn-ea"/>
                <a:sym typeface="+mn-lt"/>
              </a:rPr>
              <a:t>单击此处可编辑内容，根据您的需要自由拉</a:t>
            </a:r>
            <a:endParaRPr lang="en-US" altLang="zh-CN" sz="1200" dirty="0">
              <a:solidFill>
                <a:srgbClr val="FFFFFF"/>
              </a:solidFill>
              <a:latin typeface="+mn-lt"/>
              <a:ea typeface="+mn-ea"/>
              <a:cs typeface="+mn-ea"/>
              <a:sym typeface="+mn-lt"/>
            </a:endParaRPr>
          </a:p>
        </p:txBody>
      </p:sp>
      <p:sp>
        <p:nvSpPr>
          <p:cNvPr id="54" name="TextBox 13"/>
          <p:cNvSpPr txBox="1">
            <a:spLocks noChangeArrowheads="1"/>
          </p:cNvSpPr>
          <p:nvPr/>
        </p:nvSpPr>
        <p:spPr bwMode="auto">
          <a:xfrm>
            <a:off x="6560976" y="2009126"/>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a:solidFill>
                  <a:srgbClr val="FFFFFF"/>
                </a:solidFill>
                <a:latin typeface="+mn-lt"/>
                <a:ea typeface="+mn-ea"/>
                <a:cs typeface="+mn-ea"/>
                <a:sym typeface="+mn-lt"/>
              </a:rPr>
              <a:t>单击编辑标题</a:t>
            </a:r>
            <a:endParaRPr lang="en-US" altLang="zh-CN" sz="1600" b="1">
              <a:solidFill>
                <a:srgbClr val="FFFFFF"/>
              </a:solidFill>
              <a:latin typeface="+mn-lt"/>
              <a:ea typeface="+mn-ea"/>
              <a:cs typeface="+mn-ea"/>
              <a:sym typeface="+mn-lt"/>
            </a:endParaRPr>
          </a:p>
        </p:txBody>
      </p:sp>
      <p:sp>
        <p:nvSpPr>
          <p:cNvPr id="55" name="TextBox 13"/>
          <p:cNvSpPr txBox="1">
            <a:spLocks noChangeArrowheads="1"/>
          </p:cNvSpPr>
          <p:nvPr/>
        </p:nvSpPr>
        <p:spPr bwMode="auto">
          <a:xfrm>
            <a:off x="6560977" y="2228472"/>
            <a:ext cx="14990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rgbClr val="FFFFFF"/>
                </a:solidFill>
                <a:latin typeface="+mn-lt"/>
                <a:ea typeface="+mn-ea"/>
                <a:cs typeface="+mn-ea"/>
                <a:sym typeface="+mn-lt"/>
              </a:rPr>
              <a:t>单击此处可编辑内容，根据您的需要自由拉</a:t>
            </a:r>
            <a:endParaRPr lang="en-US" altLang="zh-CN" sz="1200" dirty="0">
              <a:solidFill>
                <a:srgbClr val="FFFFFF"/>
              </a:solidFill>
              <a:latin typeface="+mn-lt"/>
              <a:ea typeface="+mn-ea"/>
              <a:cs typeface="+mn-ea"/>
              <a:sym typeface="+mn-lt"/>
            </a:endParaRPr>
          </a:p>
        </p:txBody>
      </p:sp>
      <p:sp>
        <p:nvSpPr>
          <p:cNvPr id="56" name="TextBox 13"/>
          <p:cNvSpPr txBox="1">
            <a:spLocks noChangeArrowheads="1"/>
          </p:cNvSpPr>
          <p:nvPr/>
        </p:nvSpPr>
        <p:spPr bwMode="auto">
          <a:xfrm>
            <a:off x="6560976" y="2841011"/>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dirty="0">
                <a:solidFill>
                  <a:srgbClr val="FFFFFF"/>
                </a:solidFill>
                <a:latin typeface="+mn-lt"/>
                <a:ea typeface="+mn-ea"/>
                <a:cs typeface="+mn-ea"/>
                <a:sym typeface="+mn-lt"/>
              </a:rPr>
              <a:t>单击编辑标题</a:t>
            </a:r>
            <a:endParaRPr lang="en-US" altLang="zh-CN" sz="1600" b="1" dirty="0">
              <a:solidFill>
                <a:srgbClr val="FFFFFF"/>
              </a:solidFill>
              <a:latin typeface="+mn-lt"/>
              <a:ea typeface="+mn-ea"/>
              <a:cs typeface="+mn-ea"/>
              <a:sym typeface="+mn-lt"/>
            </a:endParaRPr>
          </a:p>
        </p:txBody>
      </p:sp>
      <p:sp>
        <p:nvSpPr>
          <p:cNvPr id="57" name="TextBox 13"/>
          <p:cNvSpPr txBox="1">
            <a:spLocks noChangeArrowheads="1"/>
          </p:cNvSpPr>
          <p:nvPr/>
        </p:nvSpPr>
        <p:spPr bwMode="auto">
          <a:xfrm>
            <a:off x="6560977" y="3060357"/>
            <a:ext cx="14990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rgbClr val="FFFFFF"/>
                </a:solidFill>
                <a:latin typeface="+mn-lt"/>
                <a:ea typeface="+mn-ea"/>
                <a:cs typeface="+mn-ea"/>
                <a:sym typeface="+mn-lt"/>
              </a:rPr>
              <a:t>单击此处可编辑内容，根据您的需要自由拉</a:t>
            </a:r>
            <a:endParaRPr lang="en-US" altLang="zh-CN" sz="1200" dirty="0">
              <a:solidFill>
                <a:srgbClr val="FFFFFF"/>
              </a:solidFill>
              <a:latin typeface="+mn-lt"/>
              <a:ea typeface="+mn-ea"/>
              <a:cs typeface="+mn-ea"/>
              <a:sym typeface="+mn-lt"/>
            </a:endParaRPr>
          </a:p>
        </p:txBody>
      </p:sp>
      <p:sp>
        <p:nvSpPr>
          <p:cNvPr id="58" name="TextBox 13"/>
          <p:cNvSpPr txBox="1">
            <a:spLocks noChangeArrowheads="1"/>
          </p:cNvSpPr>
          <p:nvPr/>
        </p:nvSpPr>
        <p:spPr bwMode="auto">
          <a:xfrm>
            <a:off x="6560976" y="3574890"/>
            <a:ext cx="1726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600" b="1">
                <a:solidFill>
                  <a:srgbClr val="FFFFFF"/>
                </a:solidFill>
                <a:latin typeface="+mn-lt"/>
                <a:ea typeface="+mn-ea"/>
                <a:cs typeface="+mn-ea"/>
                <a:sym typeface="+mn-lt"/>
              </a:rPr>
              <a:t>单击编辑标题</a:t>
            </a:r>
            <a:endParaRPr lang="en-US" altLang="zh-CN" sz="1600" b="1">
              <a:solidFill>
                <a:srgbClr val="FFFFFF"/>
              </a:solidFill>
              <a:latin typeface="+mn-lt"/>
              <a:ea typeface="+mn-ea"/>
              <a:cs typeface="+mn-ea"/>
              <a:sym typeface="+mn-lt"/>
            </a:endParaRPr>
          </a:p>
        </p:txBody>
      </p:sp>
      <p:sp>
        <p:nvSpPr>
          <p:cNvPr id="59" name="TextBox 13"/>
          <p:cNvSpPr txBox="1">
            <a:spLocks noChangeArrowheads="1"/>
          </p:cNvSpPr>
          <p:nvPr/>
        </p:nvSpPr>
        <p:spPr bwMode="auto">
          <a:xfrm>
            <a:off x="6560977" y="3794235"/>
            <a:ext cx="14990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200" dirty="0">
                <a:solidFill>
                  <a:srgbClr val="FFFFFF"/>
                </a:solidFill>
                <a:latin typeface="+mn-lt"/>
                <a:ea typeface="+mn-ea"/>
                <a:cs typeface="+mn-ea"/>
                <a:sym typeface="+mn-lt"/>
              </a:rPr>
              <a:t>单击此处可编辑内容，根据您的需要自由拉</a:t>
            </a:r>
            <a:endParaRPr lang="en-US" altLang="zh-CN" sz="1200" dirty="0">
              <a:solidFill>
                <a:srgbClr val="FFFFFF"/>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down)">
                                      <p:cBhvr>
                                        <p:cTn id="21" dur="500"/>
                                        <p:tgtEl>
                                          <p:spTgt spid="17"/>
                                        </p:tgtEl>
                                      </p:cBhvr>
                                    </p:animEffect>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wipe(down)">
                                      <p:cBhvr>
                                        <p:cTn id="29" dur="500"/>
                                        <p:tgtEl>
                                          <p:spTgt spid="49"/>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nodeType="with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wipe(left)">
                                      <p:cBhvr>
                                        <p:cTn id="52" dur="500"/>
                                        <p:tgtEl>
                                          <p:spTgt spid="58"/>
                                        </p:tgtEl>
                                      </p:cBhvr>
                                    </p:animEffect>
                                  </p:childTnLst>
                                </p:cTn>
                              </p:par>
                            </p:childTnLst>
                          </p:cTn>
                        </p:par>
                        <p:par>
                          <p:cTn id="53" fill="hold">
                            <p:stCondLst>
                              <p:cond delay="5500"/>
                            </p:stCondLst>
                            <p:childTnLst>
                              <p:par>
                                <p:cTn id="54" presetID="22" presetClass="entr" presetSubtype="8"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left)">
                                      <p:cBhvr>
                                        <p:cTn id="56" dur="500"/>
                                        <p:tgtEl>
                                          <p:spTgt spid="59"/>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500"/>
                                        <p:tgtEl>
                                          <p:spTgt spid="41"/>
                                        </p:tgtEl>
                                      </p:cBhvr>
                                    </p:animEffect>
                                  </p:childTnLst>
                                </p:cTn>
                              </p:par>
                            </p:childTnLst>
                          </p:cTn>
                        </p:par>
                        <p:par>
                          <p:cTn id="61" fill="hold">
                            <p:stCondLst>
                              <p:cond delay="6500"/>
                            </p:stCondLst>
                            <p:childTnLst>
                              <p:par>
                                <p:cTn id="62" presetID="22" presetClass="entr" presetSubtype="8" fill="hold"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wipe(left)">
                                      <p:cBhvr>
                                        <p:cTn id="64" dur="500"/>
                                        <p:tgtEl>
                                          <p:spTgt spid="39"/>
                                        </p:tgtEl>
                                      </p:cBhvr>
                                    </p:animEffect>
                                  </p:childTnLst>
                                </p:cTn>
                              </p:par>
                            </p:childTnLst>
                          </p:cTn>
                        </p:par>
                        <p:par>
                          <p:cTn id="65" fill="hold">
                            <p:stCondLst>
                              <p:cond delay="7000"/>
                            </p:stCondLst>
                            <p:childTnLst>
                              <p:par>
                                <p:cTn id="66" presetID="22" presetClass="entr" presetSubtype="8" fill="hold" nodeType="after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wipe(left)">
                                      <p:cBhvr>
                                        <p:cTn id="68" dur="500"/>
                                        <p:tgtEl>
                                          <p:spTgt spid="34"/>
                                        </p:tgtEl>
                                      </p:cBhvr>
                                    </p:animEffect>
                                  </p:childTnLst>
                                </p:cTn>
                              </p:par>
                              <p:par>
                                <p:cTn id="69" presetID="10" presetClass="entr" presetSubtype="0" fill="hold"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500"/>
                                        <p:tgtEl>
                                          <p:spTgt spid="26"/>
                                        </p:tgtEl>
                                      </p:cBhvr>
                                    </p:animEffect>
                                  </p:childTnLst>
                                </p:cTn>
                              </p:par>
                              <p:par>
                                <p:cTn id="72" presetID="10" presetClass="entr" presetSubtype="0" fill="hold" nodeType="with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fade">
                                      <p:cBhvr>
                                        <p:cTn id="74" dur="500"/>
                                        <p:tgtEl>
                                          <p:spTgt spid="45"/>
                                        </p:tgtEl>
                                      </p:cBhvr>
                                    </p:animEffect>
                                  </p:childTnLst>
                                </p:cTn>
                              </p:par>
                            </p:childTnLst>
                          </p:cTn>
                        </p:par>
                        <p:par>
                          <p:cTn id="75" fill="hold">
                            <p:stCondLst>
                              <p:cond delay="7500"/>
                            </p:stCondLst>
                            <p:childTnLst>
                              <p:par>
                                <p:cTn id="76" presetID="22" presetClass="entr" presetSubtype="8" fill="hold" grpId="0" nodeType="afterEffect">
                                  <p:stCondLst>
                                    <p:cond delay="0"/>
                                  </p:stCondLst>
                                  <p:childTnLst>
                                    <p:set>
                                      <p:cBhvr>
                                        <p:cTn id="77" dur="1" fill="hold">
                                          <p:stCondLst>
                                            <p:cond delay="0"/>
                                          </p:stCondLst>
                                        </p:cTn>
                                        <p:tgtEl>
                                          <p:spTgt spid="56"/>
                                        </p:tgtEl>
                                        <p:attrNameLst>
                                          <p:attrName>style.visibility</p:attrName>
                                        </p:attrNameLst>
                                      </p:cBhvr>
                                      <p:to>
                                        <p:strVal val="visible"/>
                                      </p:to>
                                    </p:set>
                                    <p:animEffect transition="in" filter="wipe(left)">
                                      <p:cBhvr>
                                        <p:cTn id="78" dur="500"/>
                                        <p:tgtEl>
                                          <p:spTgt spid="56"/>
                                        </p:tgtEl>
                                      </p:cBhvr>
                                    </p:animEffect>
                                  </p:childTnLst>
                                </p:cTn>
                              </p:par>
                            </p:childTnLst>
                          </p:cTn>
                        </p:par>
                        <p:par>
                          <p:cTn id="79" fill="hold">
                            <p:stCondLst>
                              <p:cond delay="8000"/>
                            </p:stCondLst>
                            <p:childTnLst>
                              <p:par>
                                <p:cTn id="80" presetID="22" presetClass="entr" presetSubtype="8" fill="hold" grpId="0" nodeType="afterEffect">
                                  <p:stCondLst>
                                    <p:cond delay="0"/>
                                  </p:stCondLst>
                                  <p:childTnLst>
                                    <p:set>
                                      <p:cBhvr>
                                        <p:cTn id="81" dur="1" fill="hold">
                                          <p:stCondLst>
                                            <p:cond delay="0"/>
                                          </p:stCondLst>
                                        </p:cTn>
                                        <p:tgtEl>
                                          <p:spTgt spid="57"/>
                                        </p:tgtEl>
                                        <p:attrNameLst>
                                          <p:attrName>style.visibility</p:attrName>
                                        </p:attrNameLst>
                                      </p:cBhvr>
                                      <p:to>
                                        <p:strVal val="visible"/>
                                      </p:to>
                                    </p:set>
                                    <p:animEffect transition="in" filter="wipe(left)">
                                      <p:cBhvr>
                                        <p:cTn id="82" dur="500"/>
                                        <p:tgtEl>
                                          <p:spTgt spid="57"/>
                                        </p:tgtEl>
                                      </p:cBhvr>
                                    </p:animEffect>
                                  </p:childTnLst>
                                </p:cTn>
                              </p:par>
                            </p:childTnLst>
                          </p:cTn>
                        </p:par>
                        <p:par>
                          <p:cTn id="83" fill="hold">
                            <p:stCondLst>
                              <p:cond delay="8500"/>
                            </p:stCondLst>
                            <p:childTnLst>
                              <p:par>
                                <p:cTn id="84" presetID="10" presetClass="entr" presetSubtype="0" fill="hold" grpId="0" nodeType="afterEffect">
                                  <p:stCondLst>
                                    <p:cond delay="0"/>
                                  </p:stCondLst>
                                  <p:childTnLst>
                                    <p:set>
                                      <p:cBhvr>
                                        <p:cTn id="85" dur="1" fill="hold">
                                          <p:stCondLst>
                                            <p:cond delay="0"/>
                                          </p:stCondLst>
                                        </p:cTn>
                                        <p:tgtEl>
                                          <p:spTgt spid="42"/>
                                        </p:tgtEl>
                                        <p:attrNameLst>
                                          <p:attrName>style.visibility</p:attrName>
                                        </p:attrNameLst>
                                      </p:cBhvr>
                                      <p:to>
                                        <p:strVal val="visible"/>
                                      </p:to>
                                    </p:set>
                                    <p:animEffect transition="in" filter="fade">
                                      <p:cBhvr>
                                        <p:cTn id="86" dur="500"/>
                                        <p:tgtEl>
                                          <p:spTgt spid="42"/>
                                        </p:tgtEl>
                                      </p:cBhvr>
                                    </p:animEffect>
                                  </p:childTnLst>
                                </p:cTn>
                              </p:par>
                            </p:childTnLst>
                          </p:cTn>
                        </p:par>
                        <p:par>
                          <p:cTn id="87" fill="hold">
                            <p:stCondLst>
                              <p:cond delay="9000"/>
                            </p:stCondLst>
                            <p:childTnLst>
                              <p:par>
                                <p:cTn id="88" presetID="22" presetClass="entr" presetSubtype="8" fill="hold" nodeType="after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wipe(left)">
                                      <p:cBhvr>
                                        <p:cTn id="90" dur="500"/>
                                        <p:tgtEl>
                                          <p:spTgt spid="37"/>
                                        </p:tgtEl>
                                      </p:cBhvr>
                                    </p:animEffect>
                                  </p:childTnLst>
                                </p:cTn>
                              </p:par>
                            </p:childTnLst>
                          </p:cTn>
                        </p:par>
                        <p:par>
                          <p:cTn id="91" fill="hold">
                            <p:stCondLst>
                              <p:cond delay="9500"/>
                            </p:stCondLst>
                            <p:childTnLst>
                              <p:par>
                                <p:cTn id="92" presetID="22" presetClass="entr" presetSubtype="8" fill="hold" nodeType="after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wipe(left)">
                                      <p:cBhvr>
                                        <p:cTn id="94" dur="500"/>
                                        <p:tgtEl>
                                          <p:spTgt spid="33"/>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fade">
                                      <p:cBhvr>
                                        <p:cTn id="97" dur="500"/>
                                        <p:tgtEl>
                                          <p:spTgt spid="47"/>
                                        </p:tgtEl>
                                      </p:cBhvr>
                                    </p:animEffect>
                                  </p:childTnLst>
                                </p:cTn>
                              </p:par>
                              <p:par>
                                <p:cTn id="98" presetID="10" presetClass="entr" presetSubtype="0" fill="hold" nodeType="with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500"/>
                                        <p:tgtEl>
                                          <p:spTgt spid="48"/>
                                        </p:tgtEl>
                                      </p:cBhvr>
                                    </p:animEffect>
                                  </p:childTnLst>
                                </p:cTn>
                              </p:par>
                            </p:childTnLst>
                          </p:cTn>
                        </p:par>
                        <p:par>
                          <p:cTn id="101" fill="hold">
                            <p:stCondLst>
                              <p:cond delay="10000"/>
                            </p:stCondLst>
                            <p:childTnLst>
                              <p:par>
                                <p:cTn id="102" presetID="22" presetClass="entr" presetSubtype="8"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wipe(left)">
                                      <p:cBhvr>
                                        <p:cTn id="104" dur="500"/>
                                        <p:tgtEl>
                                          <p:spTgt spid="54"/>
                                        </p:tgtEl>
                                      </p:cBhvr>
                                    </p:animEffect>
                                  </p:childTnLst>
                                </p:cTn>
                              </p:par>
                            </p:childTnLst>
                          </p:cTn>
                        </p:par>
                        <p:par>
                          <p:cTn id="105" fill="hold">
                            <p:stCondLst>
                              <p:cond delay="10500"/>
                            </p:stCondLst>
                            <p:childTnLst>
                              <p:par>
                                <p:cTn id="106" presetID="22" presetClass="entr" presetSubtype="8" fill="hold" grpId="0" nodeType="after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wipe(left)">
                                      <p:cBhvr>
                                        <p:cTn id="108" dur="500"/>
                                        <p:tgtEl>
                                          <p:spTgt spid="55"/>
                                        </p:tgtEl>
                                      </p:cBhvr>
                                    </p:animEffect>
                                  </p:childTnLst>
                                </p:cTn>
                              </p:par>
                            </p:childTnLst>
                          </p:cTn>
                        </p:par>
                        <p:par>
                          <p:cTn id="109" fill="hold">
                            <p:stCondLst>
                              <p:cond delay="11000"/>
                            </p:stCondLst>
                            <p:childTnLst>
                              <p:par>
                                <p:cTn id="110" presetID="10" presetClass="entr" presetSubtype="0" fill="hold" grpId="0" nodeType="afterEffect">
                                  <p:stCondLst>
                                    <p:cond delay="0"/>
                                  </p:stCondLst>
                                  <p:childTnLst>
                                    <p:set>
                                      <p:cBhvr>
                                        <p:cTn id="111" dur="1" fill="hold">
                                          <p:stCondLst>
                                            <p:cond delay="0"/>
                                          </p:stCondLst>
                                        </p:cTn>
                                        <p:tgtEl>
                                          <p:spTgt spid="43"/>
                                        </p:tgtEl>
                                        <p:attrNameLst>
                                          <p:attrName>style.visibility</p:attrName>
                                        </p:attrNameLst>
                                      </p:cBhvr>
                                      <p:to>
                                        <p:strVal val="visible"/>
                                      </p:to>
                                    </p:set>
                                    <p:animEffect transition="in" filter="fade">
                                      <p:cBhvr>
                                        <p:cTn id="112" dur="500"/>
                                        <p:tgtEl>
                                          <p:spTgt spid="43"/>
                                        </p:tgtEl>
                                      </p:cBhvr>
                                    </p:animEffect>
                                  </p:childTnLst>
                                </p:cTn>
                              </p:par>
                            </p:childTnLst>
                          </p:cTn>
                        </p:par>
                        <p:par>
                          <p:cTn id="113" fill="hold">
                            <p:stCondLst>
                              <p:cond delay="11500"/>
                            </p:stCondLst>
                            <p:childTnLst>
                              <p:par>
                                <p:cTn id="114" presetID="22" presetClass="entr" presetSubtype="8" fill="hold" nodeType="afterEffect">
                                  <p:stCondLst>
                                    <p:cond delay="0"/>
                                  </p:stCondLst>
                                  <p:childTnLst>
                                    <p:set>
                                      <p:cBhvr>
                                        <p:cTn id="115" dur="1" fill="hold">
                                          <p:stCondLst>
                                            <p:cond delay="0"/>
                                          </p:stCondLst>
                                        </p:cTn>
                                        <p:tgtEl>
                                          <p:spTgt spid="36"/>
                                        </p:tgtEl>
                                        <p:attrNameLst>
                                          <p:attrName>style.visibility</p:attrName>
                                        </p:attrNameLst>
                                      </p:cBhvr>
                                      <p:to>
                                        <p:strVal val="visible"/>
                                      </p:to>
                                    </p:set>
                                    <p:animEffect transition="in" filter="wipe(left)">
                                      <p:cBhvr>
                                        <p:cTn id="116" dur="500"/>
                                        <p:tgtEl>
                                          <p:spTgt spid="36"/>
                                        </p:tgtEl>
                                      </p:cBhvr>
                                    </p:animEffect>
                                  </p:childTnLst>
                                </p:cTn>
                              </p:par>
                            </p:childTnLst>
                          </p:cTn>
                        </p:par>
                        <p:par>
                          <p:cTn id="117" fill="hold">
                            <p:stCondLst>
                              <p:cond delay="12000"/>
                            </p:stCondLst>
                            <p:childTnLst>
                              <p:par>
                                <p:cTn id="118" presetID="22" presetClass="entr" presetSubtype="8" fill="hold" nodeType="afterEffect">
                                  <p:stCondLst>
                                    <p:cond delay="0"/>
                                  </p:stCondLst>
                                  <p:childTnLst>
                                    <p:set>
                                      <p:cBhvr>
                                        <p:cTn id="119" dur="1" fill="hold">
                                          <p:stCondLst>
                                            <p:cond delay="0"/>
                                          </p:stCondLst>
                                        </p:cTn>
                                        <p:tgtEl>
                                          <p:spTgt spid="32"/>
                                        </p:tgtEl>
                                        <p:attrNameLst>
                                          <p:attrName>style.visibility</p:attrName>
                                        </p:attrNameLst>
                                      </p:cBhvr>
                                      <p:to>
                                        <p:strVal val="visible"/>
                                      </p:to>
                                    </p:set>
                                    <p:animEffect transition="in" filter="wipe(left)">
                                      <p:cBhvr>
                                        <p:cTn id="120" dur="500"/>
                                        <p:tgtEl>
                                          <p:spTgt spid="32"/>
                                        </p:tgtEl>
                                      </p:cBhvr>
                                    </p:animEffect>
                                  </p:childTnLst>
                                </p:cTn>
                              </p:par>
                              <p:par>
                                <p:cTn id="121" presetID="10" presetClass="entr" presetSubtype="0" fill="hold" nodeType="withEffect">
                                  <p:stCondLst>
                                    <p:cond delay="0"/>
                                  </p:stCondLst>
                                  <p:childTnLst>
                                    <p:set>
                                      <p:cBhvr>
                                        <p:cTn id="122" dur="1" fill="hold">
                                          <p:stCondLst>
                                            <p:cond delay="0"/>
                                          </p:stCondLst>
                                        </p:cTn>
                                        <p:tgtEl>
                                          <p:spTgt spid="23"/>
                                        </p:tgtEl>
                                        <p:attrNameLst>
                                          <p:attrName>style.visibility</p:attrName>
                                        </p:attrNameLst>
                                      </p:cBhvr>
                                      <p:to>
                                        <p:strVal val="visible"/>
                                      </p:to>
                                    </p:set>
                                    <p:animEffect transition="in" filter="fade">
                                      <p:cBhvr>
                                        <p:cTn id="123" dur="500"/>
                                        <p:tgtEl>
                                          <p:spTgt spid="23"/>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44"/>
                                        </p:tgtEl>
                                        <p:attrNameLst>
                                          <p:attrName>style.visibility</p:attrName>
                                        </p:attrNameLst>
                                      </p:cBhvr>
                                      <p:to>
                                        <p:strVal val="visible"/>
                                      </p:to>
                                    </p:set>
                                    <p:animEffect transition="in" filter="fade">
                                      <p:cBhvr>
                                        <p:cTn id="126" dur="500"/>
                                        <p:tgtEl>
                                          <p:spTgt spid="44"/>
                                        </p:tgtEl>
                                      </p:cBhvr>
                                    </p:animEffect>
                                  </p:childTnLst>
                                </p:cTn>
                              </p:par>
                            </p:childTnLst>
                          </p:cTn>
                        </p:par>
                        <p:par>
                          <p:cTn id="127" fill="hold">
                            <p:stCondLst>
                              <p:cond delay="12500"/>
                            </p:stCondLst>
                            <p:childTnLst>
                              <p:par>
                                <p:cTn id="128" presetID="22" presetClass="entr" presetSubtype="8" fill="hold" grpId="0" nodeType="afterEffect">
                                  <p:stCondLst>
                                    <p:cond delay="0"/>
                                  </p:stCondLst>
                                  <p:childTnLst>
                                    <p:set>
                                      <p:cBhvr>
                                        <p:cTn id="129" dur="1" fill="hold">
                                          <p:stCondLst>
                                            <p:cond delay="0"/>
                                          </p:stCondLst>
                                        </p:cTn>
                                        <p:tgtEl>
                                          <p:spTgt spid="52"/>
                                        </p:tgtEl>
                                        <p:attrNameLst>
                                          <p:attrName>style.visibility</p:attrName>
                                        </p:attrNameLst>
                                      </p:cBhvr>
                                      <p:to>
                                        <p:strVal val="visible"/>
                                      </p:to>
                                    </p:set>
                                    <p:animEffect transition="in" filter="wipe(left)">
                                      <p:cBhvr>
                                        <p:cTn id="130" dur="500"/>
                                        <p:tgtEl>
                                          <p:spTgt spid="52"/>
                                        </p:tgtEl>
                                      </p:cBhvr>
                                    </p:animEffect>
                                  </p:childTnLst>
                                </p:cTn>
                              </p:par>
                            </p:childTnLst>
                          </p:cTn>
                        </p:par>
                        <p:par>
                          <p:cTn id="131" fill="hold">
                            <p:stCondLst>
                              <p:cond delay="13000"/>
                            </p:stCondLst>
                            <p:childTnLst>
                              <p:par>
                                <p:cTn id="132" presetID="22" presetClass="entr" presetSubtype="8" fill="hold" grpId="0" nodeType="afterEffect">
                                  <p:stCondLst>
                                    <p:cond delay="0"/>
                                  </p:stCondLst>
                                  <p:childTnLst>
                                    <p:set>
                                      <p:cBhvr>
                                        <p:cTn id="133" dur="1" fill="hold">
                                          <p:stCondLst>
                                            <p:cond delay="0"/>
                                          </p:stCondLst>
                                        </p:cTn>
                                        <p:tgtEl>
                                          <p:spTgt spid="53"/>
                                        </p:tgtEl>
                                        <p:attrNameLst>
                                          <p:attrName>style.visibility</p:attrName>
                                        </p:attrNameLst>
                                      </p:cBhvr>
                                      <p:to>
                                        <p:strVal val="visible"/>
                                      </p:to>
                                    </p:set>
                                    <p:animEffect transition="in" filter="wipe(left)">
                                      <p:cBhvr>
                                        <p:cTn id="1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0" grpId="0"/>
      <p:bldP spid="41" grpId="0"/>
      <p:bldP spid="42" grpId="0"/>
      <p:bldP spid="43" grpId="0"/>
      <p:bldP spid="44" grpId="0" animBg="1"/>
      <p:bldP spid="47" grpId="0" animBg="1"/>
      <p:bldP spid="52" grpId="0"/>
      <p:bldP spid="53" grpId="0"/>
      <p:bldP spid="54" grpId="0"/>
      <p:bldP spid="55" grpId="0"/>
      <p:bldP spid="56" grpId="0"/>
      <p:bldP spid="57" grpId="0"/>
      <p:bldP spid="58" grpId="0"/>
      <p:bldP spid="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6" y="267494"/>
            <a:ext cx="797591" cy="504056"/>
            <a:chOff x="140756"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4</a:t>
              </a:r>
              <a:endParaRPr lang="zh-CN" altLang="en-US" sz="1600" b="1" dirty="0">
                <a:solidFill>
                  <a:schemeClr val="bg1"/>
                </a:solidFill>
                <a:cs typeface="+mn-ea"/>
                <a:sym typeface="+mn-lt"/>
              </a:endParaRPr>
            </a:p>
          </p:txBody>
        </p:sp>
      </p:grpSp>
      <p:sp>
        <p:nvSpPr>
          <p:cNvPr id="14" name="Teardrop 7"/>
          <p:cNvSpPr/>
          <p:nvPr/>
        </p:nvSpPr>
        <p:spPr>
          <a:xfrm rot="16200000">
            <a:off x="2395692" y="2686196"/>
            <a:ext cx="1466702" cy="146670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27000" tIns="27000" rIns="81000" bIns="34290" rtlCol="0" anchor="ctr"/>
          <a:lstStyle/>
          <a:p>
            <a:pPr algn="ctr"/>
            <a:endParaRPr lang="th-TH" sz="2700" dirty="0">
              <a:cs typeface="+mn-ea"/>
              <a:sym typeface="+mn-lt"/>
            </a:endParaRPr>
          </a:p>
        </p:txBody>
      </p:sp>
      <p:sp>
        <p:nvSpPr>
          <p:cNvPr id="15" name="Teardrop 10"/>
          <p:cNvSpPr/>
          <p:nvPr/>
        </p:nvSpPr>
        <p:spPr>
          <a:xfrm rot="10800000">
            <a:off x="2395691" y="1590892"/>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80" tIns="27000" rIns="27000" bIns="34290" rtlCol="0" anchor="ctr"/>
          <a:lstStyle/>
          <a:p>
            <a:pPr algn="ctr"/>
            <a:endParaRPr lang="th-TH" sz="3000" dirty="0">
              <a:cs typeface="+mn-ea"/>
              <a:sym typeface="+mn-lt"/>
            </a:endParaRPr>
          </a:p>
        </p:txBody>
      </p:sp>
      <p:sp>
        <p:nvSpPr>
          <p:cNvPr id="16" name="Teardrop 6"/>
          <p:cNvSpPr/>
          <p:nvPr/>
        </p:nvSpPr>
        <p:spPr>
          <a:xfrm>
            <a:off x="1301071" y="2686196"/>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54000" rIns="81000" bIns="34290" rtlCol="0" anchor="ctr"/>
          <a:lstStyle/>
          <a:p>
            <a:pPr algn="ctr"/>
            <a:endParaRPr lang="th-TH" sz="2700" dirty="0">
              <a:cs typeface="+mn-ea"/>
              <a:sym typeface="+mn-lt"/>
            </a:endParaRPr>
          </a:p>
        </p:txBody>
      </p:sp>
      <p:sp>
        <p:nvSpPr>
          <p:cNvPr id="17" name="Teardrop 8"/>
          <p:cNvSpPr/>
          <p:nvPr/>
        </p:nvSpPr>
        <p:spPr>
          <a:xfrm rot="5400000">
            <a:off x="1295401" y="1601419"/>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81000" tIns="27000" rIns="0" bIns="34290" rtlCol="0" anchor="ctr"/>
          <a:lstStyle/>
          <a:p>
            <a:pPr algn="ctr"/>
            <a:endParaRPr lang="th-TH" sz="2700" dirty="0">
              <a:cs typeface="+mn-ea"/>
              <a:sym typeface="+mn-lt"/>
            </a:endParaRPr>
          </a:p>
        </p:txBody>
      </p:sp>
      <p:sp>
        <p:nvSpPr>
          <p:cNvPr id="18" name="Freeform 52"/>
          <p:cNvSpPr>
            <a:spLocks noEditPoints="1"/>
          </p:cNvSpPr>
          <p:nvPr/>
        </p:nvSpPr>
        <p:spPr bwMode="auto">
          <a:xfrm>
            <a:off x="1608492" y="2950159"/>
            <a:ext cx="428789" cy="46131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ln>
        </p:spPr>
        <p:txBody>
          <a:bodyPr vert="horz" wrap="square" lIns="68580" tIns="34290" rIns="68580" bIns="34290" numCol="1" anchor="t" anchorCtr="0" compatLnSpc="1"/>
          <a:lstStyle/>
          <a:p>
            <a:endParaRPr lang="en-US" dirty="0">
              <a:cs typeface="+mn-ea"/>
              <a:sym typeface="+mn-lt"/>
            </a:endParaRPr>
          </a:p>
        </p:txBody>
      </p:sp>
      <p:sp>
        <p:nvSpPr>
          <p:cNvPr id="19" name="Freeform 42"/>
          <p:cNvSpPr>
            <a:spLocks noEditPoints="1"/>
          </p:cNvSpPr>
          <p:nvPr/>
        </p:nvSpPr>
        <p:spPr bwMode="auto">
          <a:xfrm>
            <a:off x="2895427" y="3180817"/>
            <a:ext cx="467231" cy="40217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vert="horz" wrap="square" lIns="68580" tIns="34290" rIns="68580" bIns="34290" numCol="1" anchor="t" anchorCtr="0" compatLnSpc="1"/>
          <a:lstStyle/>
          <a:p>
            <a:endParaRPr lang="en-US" dirty="0">
              <a:cs typeface="+mn-ea"/>
              <a:sym typeface="+mn-lt"/>
            </a:endParaRPr>
          </a:p>
        </p:txBody>
      </p:sp>
      <p:sp>
        <p:nvSpPr>
          <p:cNvPr id="20" name="Freeform 178"/>
          <p:cNvSpPr>
            <a:spLocks noEditPoints="1"/>
          </p:cNvSpPr>
          <p:nvPr/>
        </p:nvSpPr>
        <p:spPr bwMode="auto">
          <a:xfrm>
            <a:off x="2683891" y="1947284"/>
            <a:ext cx="467231" cy="3519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68580" tIns="34290" rIns="68580" bIns="34290" numCol="1" anchor="t" anchorCtr="0" compatLnSpc="1"/>
          <a:lstStyle/>
          <a:p>
            <a:endParaRPr lang="en-US" dirty="0">
              <a:cs typeface="+mn-ea"/>
              <a:sym typeface="+mn-lt"/>
            </a:endParaRPr>
          </a:p>
        </p:txBody>
      </p:sp>
      <p:sp>
        <p:nvSpPr>
          <p:cNvPr id="21" name="Freeform 86"/>
          <p:cNvSpPr>
            <a:spLocks noEditPoints="1"/>
          </p:cNvSpPr>
          <p:nvPr/>
        </p:nvSpPr>
        <p:spPr bwMode="auto">
          <a:xfrm>
            <a:off x="1662902" y="1875829"/>
            <a:ext cx="319968" cy="53835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ln>
        </p:spPr>
        <p:txBody>
          <a:bodyPr vert="horz" wrap="square" lIns="68580" tIns="34290" rIns="68580" bIns="34290" numCol="1" anchor="t" anchorCtr="0" compatLnSpc="1"/>
          <a:lstStyle/>
          <a:p>
            <a:endParaRPr lang="en-US" dirty="0">
              <a:cs typeface="+mn-ea"/>
              <a:sym typeface="+mn-lt"/>
            </a:endParaRPr>
          </a:p>
        </p:txBody>
      </p:sp>
      <p:grpSp>
        <p:nvGrpSpPr>
          <p:cNvPr id="22" name="组合 21"/>
          <p:cNvGrpSpPr/>
          <p:nvPr/>
        </p:nvGrpSpPr>
        <p:grpSpPr>
          <a:xfrm>
            <a:off x="4625271" y="1601419"/>
            <a:ext cx="1557338" cy="1105394"/>
            <a:chOff x="6167028" y="2135225"/>
            <a:chExt cx="2076450" cy="1473858"/>
          </a:xfrm>
        </p:grpSpPr>
        <p:sp>
          <p:nvSpPr>
            <p:cNvPr id="23" name="Rounded Rectangle 72"/>
            <p:cNvSpPr/>
            <p:nvPr/>
          </p:nvSpPr>
          <p:spPr>
            <a:xfrm>
              <a:off x="6167028" y="2167575"/>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4" name="文本框 23"/>
            <p:cNvSpPr txBox="1"/>
            <p:nvPr/>
          </p:nvSpPr>
          <p:spPr>
            <a:xfrm>
              <a:off x="6253049" y="2135225"/>
              <a:ext cx="1540264" cy="430887"/>
            </a:xfrm>
            <a:prstGeom prst="rect">
              <a:avLst/>
            </a:prstGeom>
            <a:noFill/>
          </p:spPr>
          <p:txBody>
            <a:bodyPr wrap="square" rtlCol="0">
              <a:spAutoFit/>
            </a:bodyPr>
            <a:lstStyle/>
            <a:p>
              <a:r>
                <a:rPr lang="zh-CN" altLang="en-US" sz="1500" b="1" dirty="0">
                  <a:solidFill>
                    <a:schemeClr val="bg1"/>
                  </a:solidFill>
                  <a:cs typeface="+mn-ea"/>
                  <a:sym typeface="+mn-lt"/>
                </a:rPr>
                <a:t>请输入标题</a:t>
              </a:r>
              <a:endParaRPr lang="zh-CN" altLang="en-US" sz="1500" b="1" dirty="0">
                <a:solidFill>
                  <a:schemeClr val="bg1"/>
                </a:solidFill>
                <a:cs typeface="+mn-ea"/>
                <a:sym typeface="+mn-lt"/>
              </a:endParaRPr>
            </a:p>
          </p:txBody>
        </p:sp>
        <p:sp>
          <p:nvSpPr>
            <p:cNvPr id="25" name="文本框 24"/>
            <p:cNvSpPr txBox="1"/>
            <p:nvPr/>
          </p:nvSpPr>
          <p:spPr>
            <a:xfrm>
              <a:off x="61670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cs typeface="+mn-ea"/>
                  <a:sym typeface="+mn-lt"/>
                </a:rPr>
                <a:t>请在此添加相关文字内容请在此添加相关文字内容</a:t>
              </a:r>
              <a:endParaRPr lang="zh-CN" altLang="en-US" sz="1200" dirty="0">
                <a:solidFill>
                  <a:schemeClr val="bg1"/>
                </a:solidFill>
                <a:cs typeface="+mn-ea"/>
                <a:sym typeface="+mn-lt"/>
              </a:endParaRPr>
            </a:p>
          </p:txBody>
        </p:sp>
      </p:grpSp>
      <p:grpSp>
        <p:nvGrpSpPr>
          <p:cNvPr id="26" name="组合 25"/>
          <p:cNvGrpSpPr/>
          <p:nvPr/>
        </p:nvGrpSpPr>
        <p:grpSpPr>
          <a:xfrm>
            <a:off x="6539796" y="1601419"/>
            <a:ext cx="1557338" cy="1105394"/>
            <a:chOff x="8719728" y="2135225"/>
            <a:chExt cx="2076450" cy="1473858"/>
          </a:xfrm>
        </p:grpSpPr>
        <p:sp>
          <p:nvSpPr>
            <p:cNvPr id="27" name="Rounded Rectangle 72"/>
            <p:cNvSpPr/>
            <p:nvPr/>
          </p:nvSpPr>
          <p:spPr>
            <a:xfrm>
              <a:off x="8786403" y="2167575"/>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28" name="文本框 27"/>
            <p:cNvSpPr txBox="1"/>
            <p:nvPr/>
          </p:nvSpPr>
          <p:spPr>
            <a:xfrm>
              <a:off x="8872424" y="2135225"/>
              <a:ext cx="1540264" cy="430887"/>
            </a:xfrm>
            <a:prstGeom prst="rect">
              <a:avLst/>
            </a:prstGeom>
            <a:noFill/>
          </p:spPr>
          <p:txBody>
            <a:bodyPr wrap="square" rtlCol="0">
              <a:spAutoFit/>
            </a:bodyPr>
            <a:lstStyle/>
            <a:p>
              <a:r>
                <a:rPr lang="zh-CN" altLang="en-US" sz="1500" b="1" dirty="0">
                  <a:solidFill>
                    <a:schemeClr val="bg1"/>
                  </a:solidFill>
                  <a:cs typeface="+mn-ea"/>
                  <a:sym typeface="+mn-lt"/>
                </a:rPr>
                <a:t>请输入标题</a:t>
              </a:r>
              <a:endParaRPr lang="zh-CN" altLang="en-US" sz="1500" b="1" dirty="0">
                <a:solidFill>
                  <a:schemeClr val="bg1"/>
                </a:solidFill>
                <a:cs typeface="+mn-ea"/>
                <a:sym typeface="+mn-lt"/>
              </a:endParaRPr>
            </a:p>
          </p:txBody>
        </p:sp>
        <p:sp>
          <p:nvSpPr>
            <p:cNvPr id="29" name="文本框 28"/>
            <p:cNvSpPr txBox="1"/>
            <p:nvPr/>
          </p:nvSpPr>
          <p:spPr>
            <a:xfrm>
              <a:off x="87197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cs typeface="+mn-ea"/>
                  <a:sym typeface="+mn-lt"/>
                </a:rPr>
                <a:t>请在此添加相关文字内容请在此添加相关文字内容</a:t>
              </a:r>
              <a:endParaRPr lang="zh-CN" altLang="en-US" sz="1200" dirty="0">
                <a:solidFill>
                  <a:schemeClr val="bg1"/>
                </a:solidFill>
                <a:cs typeface="+mn-ea"/>
                <a:sym typeface="+mn-lt"/>
              </a:endParaRPr>
            </a:p>
          </p:txBody>
        </p:sp>
      </p:grpSp>
      <p:grpSp>
        <p:nvGrpSpPr>
          <p:cNvPr id="30" name="组合 29"/>
          <p:cNvGrpSpPr/>
          <p:nvPr/>
        </p:nvGrpSpPr>
        <p:grpSpPr>
          <a:xfrm>
            <a:off x="4625271" y="2950161"/>
            <a:ext cx="1557338" cy="1105394"/>
            <a:chOff x="6167028" y="3933546"/>
            <a:chExt cx="2076450" cy="1473858"/>
          </a:xfrm>
        </p:grpSpPr>
        <p:sp>
          <p:nvSpPr>
            <p:cNvPr id="31" name="Rounded Rectangle 72"/>
            <p:cNvSpPr/>
            <p:nvPr/>
          </p:nvSpPr>
          <p:spPr>
            <a:xfrm>
              <a:off x="6167028" y="3965896"/>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32" name="文本框 31"/>
            <p:cNvSpPr txBox="1"/>
            <p:nvPr/>
          </p:nvSpPr>
          <p:spPr>
            <a:xfrm>
              <a:off x="6253049" y="3933546"/>
              <a:ext cx="1540264" cy="430887"/>
            </a:xfrm>
            <a:prstGeom prst="rect">
              <a:avLst/>
            </a:prstGeom>
            <a:noFill/>
          </p:spPr>
          <p:txBody>
            <a:bodyPr wrap="square" rtlCol="0">
              <a:spAutoFit/>
            </a:bodyPr>
            <a:lstStyle/>
            <a:p>
              <a:r>
                <a:rPr lang="zh-CN" altLang="en-US" sz="1500" b="1" dirty="0">
                  <a:solidFill>
                    <a:schemeClr val="bg1"/>
                  </a:solidFill>
                  <a:cs typeface="+mn-ea"/>
                  <a:sym typeface="+mn-lt"/>
                </a:rPr>
                <a:t>请输入标题</a:t>
              </a:r>
              <a:endParaRPr lang="zh-CN" altLang="en-US" sz="1500" b="1" dirty="0">
                <a:solidFill>
                  <a:schemeClr val="bg1"/>
                </a:solidFill>
                <a:cs typeface="+mn-ea"/>
                <a:sym typeface="+mn-lt"/>
              </a:endParaRPr>
            </a:p>
          </p:txBody>
        </p:sp>
        <p:sp>
          <p:nvSpPr>
            <p:cNvPr id="33" name="文本框 32"/>
            <p:cNvSpPr txBox="1"/>
            <p:nvPr/>
          </p:nvSpPr>
          <p:spPr>
            <a:xfrm>
              <a:off x="61670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cs typeface="+mn-ea"/>
                  <a:sym typeface="+mn-lt"/>
                </a:rPr>
                <a:t>请在此添加相关文字内容请在此添加相关文字内容</a:t>
              </a:r>
              <a:endParaRPr lang="zh-CN" altLang="en-US" sz="1200" dirty="0">
                <a:solidFill>
                  <a:schemeClr val="bg1"/>
                </a:solidFill>
                <a:cs typeface="+mn-ea"/>
                <a:sym typeface="+mn-lt"/>
              </a:endParaRPr>
            </a:p>
          </p:txBody>
        </p:sp>
      </p:grpSp>
      <p:grpSp>
        <p:nvGrpSpPr>
          <p:cNvPr id="34" name="组合 33"/>
          <p:cNvGrpSpPr/>
          <p:nvPr/>
        </p:nvGrpSpPr>
        <p:grpSpPr>
          <a:xfrm>
            <a:off x="6539796" y="2950161"/>
            <a:ext cx="1557338" cy="1105394"/>
            <a:chOff x="8719728" y="3933546"/>
            <a:chExt cx="2076450" cy="1473858"/>
          </a:xfrm>
        </p:grpSpPr>
        <p:sp>
          <p:nvSpPr>
            <p:cNvPr id="35" name="Rounded Rectangle 72"/>
            <p:cNvSpPr/>
            <p:nvPr/>
          </p:nvSpPr>
          <p:spPr>
            <a:xfrm>
              <a:off x="8786403" y="3965896"/>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36" name="文本框 35"/>
            <p:cNvSpPr txBox="1"/>
            <p:nvPr/>
          </p:nvSpPr>
          <p:spPr>
            <a:xfrm>
              <a:off x="8872424" y="3933546"/>
              <a:ext cx="1540264" cy="430887"/>
            </a:xfrm>
            <a:prstGeom prst="rect">
              <a:avLst/>
            </a:prstGeom>
            <a:noFill/>
          </p:spPr>
          <p:txBody>
            <a:bodyPr wrap="square" rtlCol="0">
              <a:spAutoFit/>
            </a:bodyPr>
            <a:lstStyle/>
            <a:p>
              <a:r>
                <a:rPr lang="zh-CN" altLang="en-US" sz="1500" b="1" dirty="0">
                  <a:solidFill>
                    <a:schemeClr val="bg1"/>
                  </a:solidFill>
                  <a:cs typeface="+mn-ea"/>
                  <a:sym typeface="+mn-lt"/>
                </a:rPr>
                <a:t>请输入标题</a:t>
              </a:r>
              <a:endParaRPr lang="zh-CN" altLang="en-US" sz="1500" b="1" dirty="0">
                <a:solidFill>
                  <a:schemeClr val="bg1"/>
                </a:solidFill>
                <a:cs typeface="+mn-ea"/>
                <a:sym typeface="+mn-lt"/>
              </a:endParaRPr>
            </a:p>
          </p:txBody>
        </p:sp>
        <p:sp>
          <p:nvSpPr>
            <p:cNvPr id="37" name="文本框 36"/>
            <p:cNvSpPr txBox="1"/>
            <p:nvPr/>
          </p:nvSpPr>
          <p:spPr>
            <a:xfrm>
              <a:off x="87197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cs typeface="+mn-ea"/>
                  <a:sym typeface="+mn-lt"/>
                </a:rPr>
                <a:t>请在此添加相关文字内容请在此添加相关文字内容</a:t>
              </a:r>
              <a:endParaRPr lang="zh-CN" altLang="en-US" sz="12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750"/>
                                        <p:tgtEl>
                                          <p:spTgt spid="14"/>
                                        </p:tgtEl>
                                      </p:cBhvr>
                                    </p:animEffect>
                                    <p:anim calcmode="lin" valueType="num">
                                      <p:cBhvr>
                                        <p:cTn id="17" dur="750" fill="hold"/>
                                        <p:tgtEl>
                                          <p:spTgt spid="14"/>
                                        </p:tgtEl>
                                        <p:attrNameLst>
                                          <p:attrName>ppt_x</p:attrName>
                                        </p:attrNameLst>
                                      </p:cBhvr>
                                      <p:tavLst>
                                        <p:tav tm="0">
                                          <p:val>
                                            <p:strVal val="#ppt_x"/>
                                          </p:val>
                                        </p:tav>
                                        <p:tav tm="100000">
                                          <p:val>
                                            <p:strVal val="#ppt_x"/>
                                          </p:val>
                                        </p:tav>
                                      </p:tavLst>
                                    </p:anim>
                                    <p:anim calcmode="lin" valueType="num">
                                      <p:cBhvr>
                                        <p:cTn id="18" dur="750" fill="hold"/>
                                        <p:tgtEl>
                                          <p:spTgt spid="1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750"/>
                                        <p:tgtEl>
                                          <p:spTgt spid="19"/>
                                        </p:tgtEl>
                                      </p:cBhvr>
                                    </p:animEffect>
                                    <p:anim calcmode="lin" valueType="num">
                                      <p:cBhvr>
                                        <p:cTn id="22" dur="750" fill="hold"/>
                                        <p:tgtEl>
                                          <p:spTgt spid="19"/>
                                        </p:tgtEl>
                                        <p:attrNameLst>
                                          <p:attrName>ppt_x</p:attrName>
                                        </p:attrNameLst>
                                      </p:cBhvr>
                                      <p:tavLst>
                                        <p:tav tm="0">
                                          <p:val>
                                            <p:strVal val="#ppt_x"/>
                                          </p:val>
                                        </p:tav>
                                        <p:tav tm="100000">
                                          <p:val>
                                            <p:strVal val="#ppt_x"/>
                                          </p:val>
                                        </p:tav>
                                      </p:tavLst>
                                    </p:anim>
                                    <p:anim calcmode="lin" valueType="num">
                                      <p:cBhvr>
                                        <p:cTn id="23" dur="750" fill="hold"/>
                                        <p:tgtEl>
                                          <p:spTgt spid="19"/>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5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750"/>
                                        <p:tgtEl>
                                          <p:spTgt spid="15"/>
                                        </p:tgtEl>
                                      </p:cBhvr>
                                    </p:animEffect>
                                    <p:anim calcmode="lin" valueType="num">
                                      <p:cBhvr>
                                        <p:cTn id="27" dur="750" fill="hold"/>
                                        <p:tgtEl>
                                          <p:spTgt spid="15"/>
                                        </p:tgtEl>
                                        <p:attrNameLst>
                                          <p:attrName>ppt_x</p:attrName>
                                        </p:attrNameLst>
                                      </p:cBhvr>
                                      <p:tavLst>
                                        <p:tav tm="0">
                                          <p:val>
                                            <p:strVal val="#ppt_x"/>
                                          </p:val>
                                        </p:tav>
                                        <p:tav tm="100000">
                                          <p:val>
                                            <p:strVal val="#ppt_x"/>
                                          </p:val>
                                        </p:tav>
                                      </p:tavLst>
                                    </p:anim>
                                    <p:anim calcmode="lin" valueType="num">
                                      <p:cBhvr>
                                        <p:cTn id="28" dur="750" fill="hold"/>
                                        <p:tgtEl>
                                          <p:spTgt spid="15"/>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5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750"/>
                                        <p:tgtEl>
                                          <p:spTgt spid="20"/>
                                        </p:tgtEl>
                                      </p:cBhvr>
                                    </p:animEffect>
                                    <p:anim calcmode="lin" valueType="num">
                                      <p:cBhvr>
                                        <p:cTn id="32" dur="750" fill="hold"/>
                                        <p:tgtEl>
                                          <p:spTgt spid="20"/>
                                        </p:tgtEl>
                                        <p:attrNameLst>
                                          <p:attrName>ppt_x</p:attrName>
                                        </p:attrNameLst>
                                      </p:cBhvr>
                                      <p:tavLst>
                                        <p:tav tm="0">
                                          <p:val>
                                            <p:strVal val="#ppt_x"/>
                                          </p:val>
                                        </p:tav>
                                        <p:tav tm="100000">
                                          <p:val>
                                            <p:strVal val="#ppt_x"/>
                                          </p:val>
                                        </p:tav>
                                      </p:tavLst>
                                    </p:anim>
                                    <p:anim calcmode="lin" valueType="num">
                                      <p:cBhvr>
                                        <p:cTn id="33" dur="750" fill="hold"/>
                                        <p:tgtEl>
                                          <p:spTgt spid="2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750"/>
                                        <p:tgtEl>
                                          <p:spTgt spid="17"/>
                                        </p:tgtEl>
                                      </p:cBhvr>
                                    </p:animEffect>
                                    <p:anim calcmode="lin" valueType="num">
                                      <p:cBhvr>
                                        <p:cTn id="37" dur="750" fill="hold"/>
                                        <p:tgtEl>
                                          <p:spTgt spid="17"/>
                                        </p:tgtEl>
                                        <p:attrNameLst>
                                          <p:attrName>ppt_x</p:attrName>
                                        </p:attrNameLst>
                                      </p:cBhvr>
                                      <p:tavLst>
                                        <p:tav tm="0">
                                          <p:val>
                                            <p:strVal val="#ppt_x"/>
                                          </p:val>
                                        </p:tav>
                                        <p:tav tm="100000">
                                          <p:val>
                                            <p:strVal val="#ppt_x"/>
                                          </p:val>
                                        </p:tav>
                                      </p:tavLst>
                                    </p:anim>
                                    <p:anim calcmode="lin" valueType="num">
                                      <p:cBhvr>
                                        <p:cTn id="38" dur="750" fill="hold"/>
                                        <p:tgtEl>
                                          <p:spTgt spid="17"/>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50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750"/>
                                        <p:tgtEl>
                                          <p:spTgt spid="21"/>
                                        </p:tgtEl>
                                      </p:cBhvr>
                                    </p:animEffect>
                                    <p:anim calcmode="lin" valueType="num">
                                      <p:cBhvr>
                                        <p:cTn id="42" dur="750" fill="hold"/>
                                        <p:tgtEl>
                                          <p:spTgt spid="21"/>
                                        </p:tgtEl>
                                        <p:attrNameLst>
                                          <p:attrName>ppt_x</p:attrName>
                                        </p:attrNameLst>
                                      </p:cBhvr>
                                      <p:tavLst>
                                        <p:tav tm="0">
                                          <p:val>
                                            <p:strVal val="#ppt_x"/>
                                          </p:val>
                                        </p:tav>
                                        <p:tav tm="100000">
                                          <p:val>
                                            <p:strVal val="#ppt_x"/>
                                          </p:val>
                                        </p:tav>
                                      </p:tavLst>
                                    </p:anim>
                                    <p:anim calcmode="lin" valueType="num">
                                      <p:cBhvr>
                                        <p:cTn id="43" dur="750" fill="hold"/>
                                        <p:tgtEl>
                                          <p:spTgt spid="2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50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1000"/>
                                        <p:tgtEl>
                                          <p:spTgt spid="18"/>
                                        </p:tgtEl>
                                      </p:cBhvr>
                                    </p:animEffect>
                                    <p:anim calcmode="lin" valueType="num">
                                      <p:cBhvr>
                                        <p:cTn id="52" dur="1000" fill="hold"/>
                                        <p:tgtEl>
                                          <p:spTgt spid="18"/>
                                        </p:tgtEl>
                                        <p:attrNameLst>
                                          <p:attrName>ppt_x</p:attrName>
                                        </p:attrNameLst>
                                      </p:cBhvr>
                                      <p:tavLst>
                                        <p:tav tm="0">
                                          <p:val>
                                            <p:strVal val="#ppt_x"/>
                                          </p:val>
                                        </p:tav>
                                        <p:tav tm="100000">
                                          <p:val>
                                            <p:strVal val="#ppt_x"/>
                                          </p:val>
                                        </p:tav>
                                      </p:tavLst>
                                    </p:anim>
                                    <p:anim calcmode="lin" valueType="num">
                                      <p:cBhvr>
                                        <p:cTn id="53" dur="1000" fill="hold"/>
                                        <p:tgtEl>
                                          <p:spTgt spid="18"/>
                                        </p:tgtEl>
                                        <p:attrNameLst>
                                          <p:attrName>ppt_y</p:attrName>
                                        </p:attrNameLst>
                                      </p:cBhvr>
                                      <p:tavLst>
                                        <p:tav tm="0">
                                          <p:val>
                                            <p:strVal val="#ppt_y+.1"/>
                                          </p:val>
                                        </p:tav>
                                        <p:tav tm="100000">
                                          <p:val>
                                            <p:strVal val="#ppt_y"/>
                                          </p:val>
                                        </p:tav>
                                      </p:tavLst>
                                    </p:anim>
                                  </p:childTnLst>
                                </p:cTn>
                              </p:par>
                              <p:par>
                                <p:cTn id="54" presetID="2" presetClass="entr" presetSubtype="4" fill="hold" nodeType="withEffect">
                                  <p:stCondLst>
                                    <p:cond delay="100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500" fill="hold"/>
                                        <p:tgtEl>
                                          <p:spTgt spid="22"/>
                                        </p:tgtEl>
                                        <p:attrNameLst>
                                          <p:attrName>ppt_x</p:attrName>
                                        </p:attrNameLst>
                                      </p:cBhvr>
                                      <p:tavLst>
                                        <p:tav tm="0">
                                          <p:val>
                                            <p:strVal val="#ppt_x"/>
                                          </p:val>
                                        </p:tav>
                                        <p:tav tm="100000">
                                          <p:val>
                                            <p:strVal val="#ppt_x"/>
                                          </p:val>
                                        </p:tav>
                                      </p:tavLst>
                                    </p:anim>
                                    <p:anim calcmode="lin" valueType="num">
                                      <p:cBhvr additive="base">
                                        <p:cTn id="57" dur="500" fill="hold"/>
                                        <p:tgtEl>
                                          <p:spTgt spid="22"/>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100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ppt_x"/>
                                          </p:val>
                                        </p:tav>
                                        <p:tav tm="100000">
                                          <p:val>
                                            <p:strVal val="#ppt_x"/>
                                          </p:val>
                                        </p:tav>
                                      </p:tavLst>
                                    </p:anim>
                                    <p:anim calcmode="lin" valueType="num">
                                      <p:cBhvr additive="base">
                                        <p:cTn id="61" dur="500" fill="hold"/>
                                        <p:tgtEl>
                                          <p:spTgt spid="26"/>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100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500" fill="hold"/>
                                        <p:tgtEl>
                                          <p:spTgt spid="30"/>
                                        </p:tgtEl>
                                        <p:attrNameLst>
                                          <p:attrName>ppt_x</p:attrName>
                                        </p:attrNameLst>
                                      </p:cBhvr>
                                      <p:tavLst>
                                        <p:tav tm="0">
                                          <p:val>
                                            <p:strVal val="#ppt_x"/>
                                          </p:val>
                                        </p:tav>
                                        <p:tav tm="100000">
                                          <p:val>
                                            <p:strVal val="#ppt_x"/>
                                          </p:val>
                                        </p:tav>
                                      </p:tavLst>
                                    </p:anim>
                                    <p:anim calcmode="lin" valueType="num">
                                      <p:cBhvr additive="base">
                                        <p:cTn id="65" dur="500" fill="hold"/>
                                        <p:tgtEl>
                                          <p:spTgt spid="30"/>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1000"/>
                                  </p:stCondLst>
                                  <p:childTnLst>
                                    <p:set>
                                      <p:cBhvr>
                                        <p:cTn id="67" dur="1" fill="hold">
                                          <p:stCondLst>
                                            <p:cond delay="0"/>
                                          </p:stCondLst>
                                        </p:cTn>
                                        <p:tgtEl>
                                          <p:spTgt spid="34"/>
                                        </p:tgtEl>
                                        <p:attrNameLst>
                                          <p:attrName>style.visibility</p:attrName>
                                        </p:attrNameLst>
                                      </p:cBhvr>
                                      <p:to>
                                        <p:strVal val="visible"/>
                                      </p:to>
                                    </p:set>
                                    <p:anim calcmode="lin" valueType="num">
                                      <p:cBhvr additive="base">
                                        <p:cTn id="68" dur="500" fill="hold"/>
                                        <p:tgtEl>
                                          <p:spTgt spid="34"/>
                                        </p:tgtEl>
                                        <p:attrNameLst>
                                          <p:attrName>ppt_x</p:attrName>
                                        </p:attrNameLst>
                                      </p:cBhvr>
                                      <p:tavLst>
                                        <p:tav tm="0">
                                          <p:val>
                                            <p:strVal val="#ppt_x"/>
                                          </p:val>
                                        </p:tav>
                                        <p:tav tm="100000">
                                          <p:val>
                                            <p:strVal val="#ppt_x"/>
                                          </p:val>
                                        </p:tav>
                                      </p:tavLst>
                                    </p:anim>
                                    <p:anim calcmode="lin" valueType="num">
                                      <p:cBhvr additive="base">
                                        <p:cTn id="69"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animBg="1"/>
      <p:bldP spid="15" grpId="0" animBg="1"/>
      <p:bldP spid="16" grpId="0" animBg="1"/>
      <p:bldP spid="17" grpId="0" animBg="1"/>
      <p:bldP spid="18" grpId="0" animBg="1"/>
      <p:bldP spid="19" grpId="0" animBg="1"/>
      <p:bldP spid="20"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6" y="267494"/>
            <a:ext cx="797591" cy="504056"/>
            <a:chOff x="140756"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4</a:t>
              </a:r>
              <a:endParaRPr lang="zh-CN" altLang="en-US" sz="1600" b="1" dirty="0">
                <a:solidFill>
                  <a:schemeClr val="bg1"/>
                </a:solidFill>
                <a:cs typeface="+mn-ea"/>
                <a:sym typeface="+mn-lt"/>
              </a:endParaRPr>
            </a:p>
          </p:txBody>
        </p:sp>
      </p:grpSp>
      <p:pic>
        <p:nvPicPr>
          <p:cNvPr id="14" name="图片 21"/>
          <p:cNvPicPr>
            <a:picLocks noChangeArrowheads="1"/>
          </p:cNvPicPr>
          <p:nvPr/>
        </p:nvPicPr>
        <p:blipFill>
          <a:blip r:embed="rId1" cstate="print">
            <a:extLst>
              <a:ext uri="{28A0092B-C50C-407E-A947-70E740481C1C}">
                <a14:useLocalDpi xmlns:a14="http://schemas.microsoft.com/office/drawing/2010/main" val="0"/>
              </a:ext>
            </a:extLst>
          </a:blip>
          <a:srcRect t="76775"/>
          <a:stretch>
            <a:fillRect/>
          </a:stretch>
        </p:blipFill>
        <p:spPr bwMode="auto">
          <a:xfrm flipH="1">
            <a:off x="3421856" y="1494235"/>
            <a:ext cx="891779" cy="6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22"/>
          <p:cNvPicPr>
            <a:picLocks noChangeArrowheads="1"/>
          </p:cNvPicPr>
          <p:nvPr/>
        </p:nvPicPr>
        <p:blipFill>
          <a:blip r:embed="rId2" cstate="print">
            <a:extLst>
              <a:ext uri="{28A0092B-C50C-407E-A947-70E740481C1C}">
                <a14:useLocalDpi xmlns:a14="http://schemas.microsoft.com/office/drawing/2010/main" val="0"/>
              </a:ext>
            </a:extLst>
          </a:blip>
          <a:srcRect t="76775"/>
          <a:stretch>
            <a:fillRect/>
          </a:stretch>
        </p:blipFill>
        <p:spPr bwMode="auto">
          <a:xfrm flipH="1">
            <a:off x="6390085" y="1489473"/>
            <a:ext cx="891778" cy="67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23"/>
          <p:cNvPicPr>
            <a:picLocks noChangeArrowheads="1"/>
          </p:cNvPicPr>
          <p:nvPr/>
        </p:nvPicPr>
        <p:blipFill>
          <a:blip r:embed="rId2" cstate="print">
            <a:extLst>
              <a:ext uri="{28A0092B-C50C-407E-A947-70E740481C1C}">
                <a14:useLocalDpi xmlns:a14="http://schemas.microsoft.com/office/drawing/2010/main" val="0"/>
              </a:ext>
            </a:extLst>
          </a:blip>
          <a:srcRect t="76775"/>
          <a:stretch>
            <a:fillRect/>
          </a:stretch>
        </p:blipFill>
        <p:spPr bwMode="auto">
          <a:xfrm flipH="1">
            <a:off x="448866" y="1489473"/>
            <a:ext cx="891778" cy="67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组合 16"/>
          <p:cNvGrpSpPr/>
          <p:nvPr/>
        </p:nvGrpSpPr>
        <p:grpSpPr>
          <a:xfrm>
            <a:off x="6356760" y="1839832"/>
            <a:ext cx="2525948" cy="2298930"/>
            <a:chOff x="6356760" y="1839832"/>
            <a:chExt cx="2525948" cy="2298930"/>
          </a:xfrm>
        </p:grpSpPr>
        <p:sp>
          <p:nvSpPr>
            <p:cNvPr id="18" name="任意多边形 17"/>
            <p:cNvSpPr>
              <a:spLocks noChangeArrowheads="1"/>
            </p:cNvSpPr>
            <p:nvPr/>
          </p:nvSpPr>
          <p:spPr bwMode="auto">
            <a:xfrm rot="1200000">
              <a:off x="6356760" y="1839832"/>
              <a:ext cx="2525948" cy="2249050"/>
            </a:xfrm>
            <a:custGeom>
              <a:avLst/>
              <a:gdLst>
                <a:gd name="connsiteX0" fmla="*/ 576329 w 3367931"/>
                <a:gd name="connsiteY0" fmla="*/ 1397539 h 2998733"/>
                <a:gd name="connsiteX1" fmla="*/ 576654 w 3367931"/>
                <a:gd name="connsiteY1" fmla="*/ 1398433 h 2998733"/>
                <a:gd name="connsiteX2" fmla="*/ 580005 w 3367931"/>
                <a:gd name="connsiteY2" fmla="*/ 1398031 h 2998733"/>
                <a:gd name="connsiteX3" fmla="*/ 0 w 3367931"/>
                <a:gd name="connsiteY3" fmla="*/ 24628 h 2998733"/>
                <a:gd name="connsiteX4" fmla="*/ 67666 w 3367931"/>
                <a:gd name="connsiteY4" fmla="*/ 0 h 2998733"/>
                <a:gd name="connsiteX5" fmla="*/ 575621 w 3367931"/>
                <a:gd name="connsiteY5" fmla="*/ 1395595 h 2998733"/>
                <a:gd name="connsiteX6" fmla="*/ 600306 w 3367931"/>
                <a:gd name="connsiteY6" fmla="*/ 1395595 h 2998733"/>
                <a:gd name="connsiteX7" fmla="*/ 614982 w 3367931"/>
                <a:gd name="connsiteY7" fmla="*/ 1393834 h 2998733"/>
                <a:gd name="connsiteX8" fmla="*/ 628299 w 3367931"/>
                <a:gd name="connsiteY8" fmla="*/ 1395595 h 2998733"/>
                <a:gd name="connsiteX9" fmla="*/ 3367931 w 3367931"/>
                <a:gd name="connsiteY9" fmla="*/ 1395595 h 2998733"/>
                <a:gd name="connsiteX10" fmla="*/ 3367931 w 3367931"/>
                <a:gd name="connsiteY10" fmla="*/ 2997515 h 2998733"/>
                <a:gd name="connsiteX11" fmla="*/ 681065 w 3367931"/>
                <a:gd name="connsiteY11" fmla="*/ 2997515 h 2998733"/>
                <a:gd name="connsiteX12" fmla="*/ 737525 w 3367931"/>
                <a:gd name="connsiteY12" fmla="*/ 2982210 h 2998733"/>
                <a:gd name="connsiteX13" fmla="*/ 737526 w 3367931"/>
                <a:gd name="connsiteY13" fmla="*/ 2982209 h 2998733"/>
                <a:gd name="connsiteX14" fmla="*/ 711812 w 3367931"/>
                <a:gd name="connsiteY14" fmla="*/ 2989102 h 2998733"/>
                <a:gd name="connsiteX15" fmla="*/ 605731 w 3367931"/>
                <a:gd name="connsiteY15" fmla="*/ 2998733 h 2998733"/>
                <a:gd name="connsiteX16" fmla="*/ 179250 w 3367931"/>
                <a:gd name="connsiteY16" fmla="*/ 2490104 h 2998733"/>
                <a:gd name="connsiteX17" fmla="*/ 397309 w 3367931"/>
                <a:gd name="connsiteY17" fmla="*/ 2490104 h 2998733"/>
                <a:gd name="connsiteX18" fmla="*/ 622692 w 3367931"/>
                <a:gd name="connsiteY18" fmla="*/ 2820668 h 2998733"/>
                <a:gd name="connsiteX19" fmla="*/ 847946 w 3367931"/>
                <a:gd name="connsiteY19" fmla="*/ 2554341 h 2998733"/>
                <a:gd name="connsiteX20" fmla="*/ 485071 w 3367931"/>
                <a:gd name="connsiteY20" fmla="*/ 2265146 h 2998733"/>
                <a:gd name="connsiteX21" fmla="*/ 485072 w 3367931"/>
                <a:gd name="connsiteY21" fmla="*/ 2062799 h 2998733"/>
                <a:gd name="connsiteX22" fmla="*/ 557159 w 3367931"/>
                <a:gd name="connsiteY22" fmla="*/ 2062799 h 2998733"/>
                <a:gd name="connsiteX23" fmla="*/ 807599 w 3367931"/>
                <a:gd name="connsiteY23" fmla="*/ 1821268 h 2998733"/>
                <a:gd name="connsiteX24" fmla="*/ 614597 w 3367931"/>
                <a:gd name="connsiteY24" fmla="*/ 1587958 h 2998733"/>
                <a:gd name="connsiteX25" fmla="*/ 421595 w 3367931"/>
                <a:gd name="connsiteY25" fmla="*/ 1894370 h 2998733"/>
                <a:gd name="connsiteX26" fmla="*/ 202893 w 3367931"/>
                <a:gd name="connsiteY26" fmla="*/ 1894370 h 2998733"/>
                <a:gd name="connsiteX27" fmla="*/ 444453 w 3367931"/>
                <a:gd name="connsiteY27" fmla="*/ 1427508 h 2998733"/>
                <a:gd name="connsiteX28" fmla="*/ 504120 w 3367931"/>
                <a:gd name="connsiteY28" fmla="*/ 1409686 h 2998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67931" h="2998733">
                  <a:moveTo>
                    <a:pt x="576329" y="1397539"/>
                  </a:moveTo>
                  <a:lnTo>
                    <a:pt x="576654" y="1398433"/>
                  </a:lnTo>
                  <a:lnTo>
                    <a:pt x="580005" y="1398031"/>
                  </a:lnTo>
                  <a:close/>
                  <a:moveTo>
                    <a:pt x="0" y="24628"/>
                  </a:moveTo>
                  <a:lnTo>
                    <a:pt x="67666" y="0"/>
                  </a:lnTo>
                  <a:lnTo>
                    <a:pt x="575621" y="1395595"/>
                  </a:lnTo>
                  <a:lnTo>
                    <a:pt x="600306" y="1395595"/>
                  </a:lnTo>
                  <a:lnTo>
                    <a:pt x="614982" y="1393834"/>
                  </a:lnTo>
                  <a:lnTo>
                    <a:pt x="628299" y="1395595"/>
                  </a:lnTo>
                  <a:lnTo>
                    <a:pt x="3367931" y="1395595"/>
                  </a:lnTo>
                  <a:lnTo>
                    <a:pt x="3367931" y="2997515"/>
                  </a:lnTo>
                  <a:lnTo>
                    <a:pt x="681065" y="2997515"/>
                  </a:lnTo>
                  <a:lnTo>
                    <a:pt x="737525" y="2982210"/>
                  </a:lnTo>
                  <a:lnTo>
                    <a:pt x="737526" y="2982209"/>
                  </a:lnTo>
                  <a:lnTo>
                    <a:pt x="711812" y="2989102"/>
                  </a:lnTo>
                  <a:cubicBezTo>
                    <a:pt x="678762" y="2994827"/>
                    <a:pt x="643402" y="2998037"/>
                    <a:pt x="605731" y="2998733"/>
                  </a:cubicBezTo>
                  <a:cubicBezTo>
                    <a:pt x="310274" y="2993080"/>
                    <a:pt x="168114" y="2823538"/>
                    <a:pt x="179250" y="2490104"/>
                  </a:cubicBezTo>
                  <a:lnTo>
                    <a:pt x="397309" y="2490104"/>
                  </a:lnTo>
                  <a:cubicBezTo>
                    <a:pt x="381204" y="2710480"/>
                    <a:pt x="456332" y="2820668"/>
                    <a:pt x="622692" y="2820668"/>
                  </a:cubicBezTo>
                  <a:cubicBezTo>
                    <a:pt x="762667" y="2820668"/>
                    <a:pt x="837753" y="2731892"/>
                    <a:pt x="847946" y="2554341"/>
                  </a:cubicBezTo>
                  <a:cubicBezTo>
                    <a:pt x="858655" y="2340047"/>
                    <a:pt x="737697" y="2243648"/>
                    <a:pt x="485071" y="2265146"/>
                  </a:cubicBezTo>
                  <a:lnTo>
                    <a:pt x="485072" y="2062799"/>
                  </a:lnTo>
                  <a:cubicBezTo>
                    <a:pt x="506916" y="2062799"/>
                    <a:pt x="530945" y="2062799"/>
                    <a:pt x="557159" y="2062799"/>
                  </a:cubicBezTo>
                  <a:cubicBezTo>
                    <a:pt x="729515" y="2073420"/>
                    <a:pt x="812996" y="1992909"/>
                    <a:pt x="807599" y="1821268"/>
                  </a:cubicBezTo>
                  <a:cubicBezTo>
                    <a:pt x="807599" y="1665728"/>
                    <a:pt x="743266" y="1587958"/>
                    <a:pt x="614597" y="1587958"/>
                  </a:cubicBezTo>
                  <a:cubicBezTo>
                    <a:pt x="475135" y="1587958"/>
                    <a:pt x="410801" y="1690096"/>
                    <a:pt x="421595" y="1894370"/>
                  </a:cubicBezTo>
                  <a:lnTo>
                    <a:pt x="202893" y="1894370"/>
                  </a:lnTo>
                  <a:cubicBezTo>
                    <a:pt x="202894" y="1647675"/>
                    <a:pt x="283412" y="1492055"/>
                    <a:pt x="444453" y="1427508"/>
                  </a:cubicBezTo>
                  <a:lnTo>
                    <a:pt x="504120" y="1409686"/>
                  </a:lnTo>
                  <a:close/>
                </a:path>
              </a:pathLst>
            </a:custGeom>
            <a:solidFill>
              <a:srgbClr val="FEFEFE">
                <a:alpha val="30000"/>
              </a:srgbClr>
            </a:solidFill>
            <a:ln>
              <a:noFill/>
            </a:ln>
            <a:extLst>
              <a:ext uri="{91240B29-F687-4F45-9708-019B960494DF}">
                <a14:hiddenLine xmlns:a14="http://schemas.microsoft.com/office/drawing/2010/main" w="9525">
                  <a:solidFill>
                    <a:srgbClr val="000000"/>
                  </a:solidFill>
                  <a:bevel/>
                </a14:hiddenLine>
              </a:ext>
            </a:extLst>
          </p:spPr>
          <p:txBody>
            <a:bodyPr wrap="square">
              <a:noAutofit/>
            </a:bodyPr>
            <a:lstStyle/>
            <a:p>
              <a:endParaRPr lang="zh-CN" altLang="zh-CN" sz="10350" b="1" dirty="0">
                <a:solidFill>
                  <a:srgbClr val="595959"/>
                </a:solidFill>
                <a:cs typeface="+mn-ea"/>
                <a:sym typeface="+mn-lt"/>
              </a:endParaRPr>
            </a:p>
          </p:txBody>
        </p:sp>
        <p:grpSp>
          <p:nvGrpSpPr>
            <p:cNvPr id="19" name="组合 36"/>
            <p:cNvGrpSpPr/>
            <p:nvPr/>
          </p:nvGrpSpPr>
          <p:grpSpPr bwMode="auto">
            <a:xfrm rot="1200000">
              <a:off x="7665244" y="3100388"/>
              <a:ext cx="239316" cy="307181"/>
              <a:chOff x="0" y="0"/>
              <a:chExt cx="563562" cy="720725"/>
            </a:xfrm>
          </p:grpSpPr>
          <p:sp>
            <p:nvSpPr>
              <p:cNvPr id="21" name="Freeform 32"/>
              <p:cNvSpPr>
                <a:spLocks noChangeArrowheads="1"/>
              </p:cNvSpPr>
              <p:nvPr/>
            </p:nvSpPr>
            <p:spPr bwMode="auto">
              <a:xfrm>
                <a:off x="209550" y="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sp>
            <p:nvSpPr>
              <p:cNvPr id="22" name="Freeform 33"/>
              <p:cNvSpPr>
                <a:spLocks noChangeArrowheads="1"/>
              </p:cNvSpPr>
              <p:nvPr/>
            </p:nvSpPr>
            <p:spPr bwMode="auto">
              <a:xfrm>
                <a:off x="0" y="43973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sp>
            <p:nvSpPr>
              <p:cNvPr id="23" name="Freeform 34"/>
              <p:cNvSpPr>
                <a:spLocks noChangeArrowheads="1"/>
              </p:cNvSpPr>
              <p:nvPr/>
            </p:nvSpPr>
            <p:spPr bwMode="auto">
              <a:xfrm>
                <a:off x="420687" y="23177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grpSp>
        <p:sp>
          <p:nvSpPr>
            <p:cNvPr id="20" name="文本框 40"/>
            <p:cNvSpPr>
              <a:spLocks noChangeArrowheads="1"/>
            </p:cNvSpPr>
            <p:nvPr/>
          </p:nvSpPr>
          <p:spPr bwMode="auto">
            <a:xfrm rot="1200000">
              <a:off x="6707327" y="3369321"/>
              <a:ext cx="203132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dirty="0">
                  <a:solidFill>
                    <a:schemeClr val="bg1"/>
                  </a:solidFill>
                  <a:cs typeface="+mn-ea"/>
                  <a:sym typeface="+mn-lt"/>
                </a:rPr>
                <a:t>单击添加标题</a:t>
              </a:r>
              <a:endParaRPr lang="en-US" altLang="zh-CN" sz="1050" b="1" dirty="0">
                <a:solidFill>
                  <a:schemeClr val="bg1"/>
                </a:solidFill>
                <a:cs typeface="+mn-ea"/>
                <a:sym typeface="+mn-lt"/>
              </a:endParaRPr>
            </a:p>
            <a:p>
              <a:r>
                <a:rPr lang="zh-CN" altLang="en-US" sz="1200" dirty="0">
                  <a:solidFill>
                    <a:schemeClr val="bg1"/>
                  </a:solidFill>
                  <a:cs typeface="+mn-ea"/>
                  <a:sym typeface="+mn-lt"/>
                </a:rPr>
                <a:t>添加标题内容添加标题内容</a:t>
              </a:r>
              <a:endParaRPr lang="en-US" altLang="zh-CN" sz="1200" dirty="0">
                <a:solidFill>
                  <a:schemeClr val="bg1"/>
                </a:solidFill>
                <a:cs typeface="+mn-ea"/>
                <a:sym typeface="+mn-lt"/>
              </a:endParaRPr>
            </a:p>
            <a:p>
              <a:r>
                <a:rPr lang="zh-CN" altLang="en-US" sz="1200" dirty="0">
                  <a:solidFill>
                    <a:schemeClr val="bg1"/>
                  </a:solidFill>
                  <a:cs typeface="+mn-ea"/>
                  <a:sym typeface="+mn-lt"/>
                </a:rPr>
                <a:t>添加标题内容添加标题内容</a:t>
              </a:r>
              <a:endParaRPr lang="en-US" altLang="zh-CN" sz="1200" dirty="0">
                <a:solidFill>
                  <a:schemeClr val="bg1"/>
                </a:solidFill>
                <a:cs typeface="+mn-ea"/>
                <a:sym typeface="+mn-lt"/>
              </a:endParaRPr>
            </a:p>
          </p:txBody>
        </p:sp>
      </p:grpSp>
      <p:grpSp>
        <p:nvGrpSpPr>
          <p:cNvPr id="24" name="组合 23"/>
          <p:cNvGrpSpPr/>
          <p:nvPr/>
        </p:nvGrpSpPr>
        <p:grpSpPr>
          <a:xfrm>
            <a:off x="3385899" y="1846908"/>
            <a:ext cx="2564731" cy="2291854"/>
            <a:chOff x="3385899" y="1846908"/>
            <a:chExt cx="2564731" cy="2291854"/>
          </a:xfrm>
        </p:grpSpPr>
        <p:sp>
          <p:nvSpPr>
            <p:cNvPr id="25" name="任意多边形 24"/>
            <p:cNvSpPr>
              <a:spLocks noChangeArrowheads="1"/>
            </p:cNvSpPr>
            <p:nvPr/>
          </p:nvSpPr>
          <p:spPr bwMode="auto">
            <a:xfrm rot="1200000">
              <a:off x="3385899" y="1846908"/>
              <a:ext cx="2564731" cy="2234582"/>
            </a:xfrm>
            <a:custGeom>
              <a:avLst/>
              <a:gdLst>
                <a:gd name="connsiteX0" fmla="*/ 0 w 3419641"/>
                <a:gd name="connsiteY0" fmla="*/ 24617 h 2979442"/>
                <a:gd name="connsiteX1" fmla="*/ 67633 w 3419641"/>
                <a:gd name="connsiteY1" fmla="*/ 0 h 2979442"/>
                <a:gd name="connsiteX2" fmla="*/ 569576 w 3419641"/>
                <a:gd name="connsiteY2" fmla="*/ 1379077 h 2979442"/>
                <a:gd name="connsiteX3" fmla="*/ 574552 w 3419641"/>
                <a:gd name="connsiteY3" fmla="*/ 1377622 h 2979442"/>
                <a:gd name="connsiteX4" fmla="*/ 670243 w 3419641"/>
                <a:gd name="connsiteY4" fmla="*/ 1369246 h 2979442"/>
                <a:gd name="connsiteX5" fmla="*/ 687571 w 3419641"/>
                <a:gd name="connsiteY5" fmla="*/ 1371195 h 2979442"/>
                <a:gd name="connsiteX6" fmla="*/ 3419641 w 3419641"/>
                <a:gd name="connsiteY6" fmla="*/ 1371195 h 2979442"/>
                <a:gd name="connsiteX7" fmla="*/ 3419641 w 3419641"/>
                <a:gd name="connsiteY7" fmla="*/ 2979442 h 2979442"/>
                <a:gd name="connsiteX8" fmla="*/ 231941 w 3419641"/>
                <a:gd name="connsiteY8" fmla="*/ 2979442 h 2979442"/>
                <a:gd name="connsiteX9" fmla="*/ 239110 w 3419641"/>
                <a:gd name="connsiteY9" fmla="*/ 2864053 h 2979442"/>
                <a:gd name="connsiteX10" fmla="*/ 297916 w 3419641"/>
                <a:gd name="connsiteY10" fmla="*/ 2614212 h 2979442"/>
                <a:gd name="connsiteX11" fmla="*/ 417359 w 3419641"/>
                <a:gd name="connsiteY11" fmla="*/ 2453626 h 2979442"/>
                <a:gd name="connsiteX12" fmla="*/ 721488 w 3419641"/>
                <a:gd name="connsiteY12" fmla="*/ 2160064 h 2979442"/>
                <a:gd name="connsiteX13" fmla="*/ 876634 w 3419641"/>
                <a:gd name="connsiteY13" fmla="*/ 1819877 h 2979442"/>
                <a:gd name="connsiteX14" fmla="*/ 667674 w 3419641"/>
                <a:gd name="connsiteY14" fmla="*/ 1566170 h 2979442"/>
                <a:gd name="connsiteX15" fmla="*/ 466677 w 3419641"/>
                <a:gd name="connsiteY15" fmla="*/ 1942173 h 2979442"/>
                <a:gd name="connsiteX16" fmla="*/ 248084 w 3419641"/>
                <a:gd name="connsiteY16" fmla="*/ 1942173 h 2979442"/>
                <a:gd name="connsiteX17" fmla="*/ 248084 w 3419641"/>
                <a:gd name="connsiteY17" fmla="*/ 1828343 h 2979442"/>
                <a:gd name="connsiteX18" fmla="*/ 345951 w 3419641"/>
                <a:gd name="connsiteY18" fmla="*/ 1503263 h 2979442"/>
                <a:gd name="connsiteX19" fmla="*/ 488606 w 3419641"/>
                <a:gd name="connsiteY19" fmla="*/ 1402751 h 2979442"/>
                <a:gd name="connsiteX20" fmla="*/ 500350 w 3419641"/>
                <a:gd name="connsiteY20" fmla="*/ 1399317 h 2979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419641" h="2979442">
                  <a:moveTo>
                    <a:pt x="0" y="24617"/>
                  </a:moveTo>
                  <a:lnTo>
                    <a:pt x="67633" y="0"/>
                  </a:lnTo>
                  <a:lnTo>
                    <a:pt x="569576" y="1379077"/>
                  </a:lnTo>
                  <a:lnTo>
                    <a:pt x="574552" y="1377622"/>
                  </a:lnTo>
                  <a:cubicBezTo>
                    <a:pt x="604825" y="1372038"/>
                    <a:pt x="636722" y="1369246"/>
                    <a:pt x="670243" y="1369246"/>
                  </a:cubicBezTo>
                  <a:lnTo>
                    <a:pt x="687571" y="1371195"/>
                  </a:lnTo>
                  <a:lnTo>
                    <a:pt x="3419641" y="1371195"/>
                  </a:lnTo>
                  <a:lnTo>
                    <a:pt x="3419641" y="2979442"/>
                  </a:lnTo>
                  <a:lnTo>
                    <a:pt x="231941" y="2979442"/>
                  </a:lnTo>
                  <a:lnTo>
                    <a:pt x="239110" y="2864053"/>
                  </a:lnTo>
                  <a:cubicBezTo>
                    <a:pt x="249417" y="2756232"/>
                    <a:pt x="269019" y="2672951"/>
                    <a:pt x="297916" y="2614212"/>
                  </a:cubicBezTo>
                  <a:cubicBezTo>
                    <a:pt x="314270" y="2570104"/>
                    <a:pt x="354084" y="2516576"/>
                    <a:pt x="417359" y="2453626"/>
                  </a:cubicBezTo>
                  <a:lnTo>
                    <a:pt x="721488" y="2160064"/>
                  </a:lnTo>
                  <a:cubicBezTo>
                    <a:pt x="830312" y="2070894"/>
                    <a:pt x="882028" y="1957498"/>
                    <a:pt x="876634" y="1819877"/>
                  </a:cubicBezTo>
                  <a:cubicBezTo>
                    <a:pt x="871839" y="1655687"/>
                    <a:pt x="802186" y="1571118"/>
                    <a:pt x="667674" y="1566170"/>
                  </a:cubicBezTo>
                  <a:cubicBezTo>
                    <a:pt x="522888" y="1566170"/>
                    <a:pt x="455889" y="1691504"/>
                    <a:pt x="466677" y="1942173"/>
                  </a:cubicBezTo>
                  <a:lnTo>
                    <a:pt x="248084" y="1942173"/>
                  </a:lnTo>
                  <a:lnTo>
                    <a:pt x="248084" y="1828343"/>
                  </a:lnTo>
                  <a:cubicBezTo>
                    <a:pt x="242690" y="1694369"/>
                    <a:pt x="275312" y="1586009"/>
                    <a:pt x="345951" y="1503263"/>
                  </a:cubicBezTo>
                  <a:cubicBezTo>
                    <a:pt x="387006" y="1458591"/>
                    <a:pt x="434558" y="1425087"/>
                    <a:pt x="488606" y="1402751"/>
                  </a:cubicBezTo>
                  <a:lnTo>
                    <a:pt x="500350" y="1399317"/>
                  </a:lnTo>
                  <a:close/>
                </a:path>
              </a:pathLst>
            </a:custGeom>
            <a:solidFill>
              <a:srgbClr val="FEFEFE">
                <a:alpha val="30000"/>
              </a:srgbClr>
            </a:solidFill>
            <a:ln>
              <a:noFill/>
            </a:ln>
            <a:extLst>
              <a:ext uri="{91240B29-F687-4F45-9708-019B960494DF}">
                <a14:hiddenLine xmlns:a14="http://schemas.microsoft.com/office/drawing/2010/main" w="9525">
                  <a:solidFill>
                    <a:srgbClr val="000000"/>
                  </a:solidFill>
                  <a:bevel/>
                </a14:hiddenLine>
              </a:ext>
            </a:extLst>
          </p:spPr>
          <p:txBody>
            <a:bodyPr wrap="square">
              <a:noAutofit/>
            </a:bodyPr>
            <a:lstStyle/>
            <a:p>
              <a:endParaRPr lang="zh-CN" altLang="zh-CN" sz="10350" b="1" dirty="0">
                <a:solidFill>
                  <a:srgbClr val="595959"/>
                </a:solidFill>
                <a:cs typeface="+mn-ea"/>
                <a:sym typeface="+mn-lt"/>
              </a:endParaRPr>
            </a:p>
          </p:txBody>
        </p:sp>
        <p:grpSp>
          <p:nvGrpSpPr>
            <p:cNvPr id="26" name="组合 30"/>
            <p:cNvGrpSpPr/>
            <p:nvPr/>
          </p:nvGrpSpPr>
          <p:grpSpPr bwMode="auto">
            <a:xfrm rot="1200000">
              <a:off x="4757738" y="3117056"/>
              <a:ext cx="266700" cy="286941"/>
              <a:chOff x="0" y="0"/>
              <a:chExt cx="466184" cy="501686"/>
            </a:xfrm>
          </p:grpSpPr>
          <p:sp>
            <p:nvSpPr>
              <p:cNvPr id="28" name="Freeform 154"/>
              <p:cNvSpPr>
                <a:spLocks noChangeArrowheads="1"/>
              </p:cNvSpPr>
              <p:nvPr/>
            </p:nvSpPr>
            <p:spPr bwMode="auto">
              <a:xfrm>
                <a:off x="141070" y="426012"/>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sp>
            <p:nvSpPr>
              <p:cNvPr id="29" name="Rectangle 155"/>
              <p:cNvSpPr>
                <a:spLocks noChangeArrowheads="1"/>
              </p:cNvSpPr>
              <p:nvPr/>
            </p:nvSpPr>
            <p:spPr bwMode="auto">
              <a:xfrm>
                <a:off x="160689" y="419472"/>
                <a:ext cx="9342" cy="32698"/>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sp>
            <p:nvSpPr>
              <p:cNvPr id="30" name="Freeform 156"/>
              <p:cNvSpPr>
                <a:spLocks noEditPoints="1" noChangeArrowheads="1"/>
              </p:cNvSpPr>
              <p:nvPr/>
            </p:nvSpPr>
            <p:spPr bwMode="auto">
              <a:xfrm>
                <a:off x="39238" y="81278"/>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sp>
            <p:nvSpPr>
              <p:cNvPr id="31" name="Freeform 157"/>
              <p:cNvSpPr>
                <a:spLocks noEditPoints="1" noChangeArrowheads="1"/>
              </p:cNvSpPr>
              <p:nvPr/>
            </p:nvSpPr>
            <p:spPr bwMode="auto">
              <a:xfrm>
                <a:off x="0" y="0"/>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sp>
            <p:nvSpPr>
              <p:cNvPr id="32" name="Freeform 158"/>
              <p:cNvSpPr>
                <a:spLocks noEditPoints="1" noChangeArrowheads="1"/>
              </p:cNvSpPr>
              <p:nvPr/>
            </p:nvSpPr>
            <p:spPr bwMode="auto">
              <a:xfrm>
                <a:off x="275600" y="202729"/>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grpSp>
        <p:sp>
          <p:nvSpPr>
            <p:cNvPr id="27" name="文本框 41"/>
            <p:cNvSpPr>
              <a:spLocks noChangeArrowheads="1"/>
            </p:cNvSpPr>
            <p:nvPr/>
          </p:nvSpPr>
          <p:spPr bwMode="auto">
            <a:xfrm rot="1200000">
              <a:off x="3706952" y="3369321"/>
              <a:ext cx="203132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b="1" dirty="0">
                  <a:solidFill>
                    <a:schemeClr val="bg1"/>
                  </a:solidFill>
                  <a:cs typeface="+mn-ea"/>
                  <a:sym typeface="+mn-lt"/>
                </a:rPr>
                <a:t>单击添加标题</a:t>
              </a:r>
              <a:endParaRPr lang="en-US" altLang="zh-CN" sz="1050" b="1" dirty="0">
                <a:solidFill>
                  <a:schemeClr val="bg1"/>
                </a:solidFill>
                <a:cs typeface="+mn-ea"/>
                <a:sym typeface="+mn-lt"/>
              </a:endParaRPr>
            </a:p>
            <a:p>
              <a:r>
                <a:rPr lang="zh-CN" altLang="en-US" sz="1200" dirty="0">
                  <a:solidFill>
                    <a:schemeClr val="bg1"/>
                  </a:solidFill>
                  <a:cs typeface="+mn-ea"/>
                  <a:sym typeface="+mn-lt"/>
                </a:rPr>
                <a:t>添加标题内容添加标题内容</a:t>
              </a:r>
              <a:endParaRPr lang="en-US" altLang="zh-CN" sz="1200" dirty="0">
                <a:solidFill>
                  <a:schemeClr val="bg1"/>
                </a:solidFill>
                <a:cs typeface="+mn-ea"/>
                <a:sym typeface="+mn-lt"/>
              </a:endParaRPr>
            </a:p>
            <a:p>
              <a:r>
                <a:rPr lang="zh-CN" altLang="en-US" sz="1200" dirty="0">
                  <a:solidFill>
                    <a:schemeClr val="bg1"/>
                  </a:solidFill>
                  <a:cs typeface="+mn-ea"/>
                  <a:sym typeface="+mn-lt"/>
                </a:rPr>
                <a:t>添加标题内容添加标题内容</a:t>
              </a:r>
              <a:endParaRPr lang="en-US" altLang="zh-CN" sz="1200" dirty="0">
                <a:solidFill>
                  <a:schemeClr val="bg1"/>
                </a:solidFill>
                <a:cs typeface="+mn-ea"/>
                <a:sym typeface="+mn-lt"/>
              </a:endParaRPr>
            </a:p>
          </p:txBody>
        </p:sp>
      </p:grpSp>
      <p:grpSp>
        <p:nvGrpSpPr>
          <p:cNvPr id="33" name="组合 32"/>
          <p:cNvGrpSpPr/>
          <p:nvPr/>
        </p:nvGrpSpPr>
        <p:grpSpPr>
          <a:xfrm>
            <a:off x="420088" y="1493043"/>
            <a:ext cx="2427740" cy="2957948"/>
            <a:chOff x="420088" y="1493043"/>
            <a:chExt cx="2427740" cy="2957948"/>
          </a:xfrm>
        </p:grpSpPr>
        <p:sp>
          <p:nvSpPr>
            <p:cNvPr id="34" name="任意多边形 33"/>
            <p:cNvSpPr>
              <a:spLocks noChangeArrowheads="1"/>
            </p:cNvSpPr>
            <p:nvPr/>
          </p:nvSpPr>
          <p:spPr bwMode="auto">
            <a:xfrm>
              <a:off x="420088" y="1493043"/>
              <a:ext cx="2427740" cy="2957948"/>
            </a:xfrm>
            <a:custGeom>
              <a:avLst/>
              <a:gdLst>
                <a:gd name="connsiteX0" fmla="*/ 591995 w 3236987"/>
                <a:gd name="connsiteY0" fmla="*/ 0 h 3943930"/>
                <a:gd name="connsiteX1" fmla="*/ 664004 w 3236987"/>
                <a:gd name="connsiteY1" fmla="*/ 0 h 3943930"/>
                <a:gd name="connsiteX2" fmla="*/ 664004 w 3236987"/>
                <a:gd name="connsiteY2" fmla="*/ 1496908 h 3943930"/>
                <a:gd name="connsiteX3" fmla="*/ 3236987 w 3236987"/>
                <a:gd name="connsiteY3" fmla="*/ 2433397 h 3943930"/>
                <a:gd name="connsiteX4" fmla="*/ 2687198 w 3236987"/>
                <a:gd name="connsiteY4" fmla="*/ 3943930 h 3943930"/>
                <a:gd name="connsiteX5" fmla="*/ 206442 w 3236987"/>
                <a:gd name="connsiteY5" fmla="*/ 3041008 h 3943930"/>
                <a:gd name="connsiteX6" fmla="*/ 205512 w 3236987"/>
                <a:gd name="connsiteY6" fmla="*/ 3043564 h 3943930"/>
                <a:gd name="connsiteX7" fmla="*/ 0 w 3236987"/>
                <a:gd name="connsiteY7" fmla="*/ 2968764 h 3943930"/>
                <a:gd name="connsiteX8" fmla="*/ 392060 w 3236987"/>
                <a:gd name="connsiteY8" fmla="*/ 1891588 h 3943930"/>
                <a:gd name="connsiteX9" fmla="*/ 81377 w 3236987"/>
                <a:gd name="connsiteY9" fmla="*/ 1778508 h 3943930"/>
                <a:gd name="connsiteX10" fmla="*/ 143321 w 3236987"/>
                <a:gd name="connsiteY10" fmla="*/ 1608318 h 3943930"/>
                <a:gd name="connsiteX11" fmla="*/ 556383 w 3236987"/>
                <a:gd name="connsiteY11" fmla="*/ 1529099 h 3943930"/>
                <a:gd name="connsiteX12" fmla="*/ 589187 w 3236987"/>
                <a:gd name="connsiteY12" fmla="*/ 1469676 h 3943930"/>
                <a:gd name="connsiteX13" fmla="*/ 591995 w 3236987"/>
                <a:gd name="connsiteY13" fmla="*/ 1470699 h 3943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36987" h="3943930">
                  <a:moveTo>
                    <a:pt x="591995" y="0"/>
                  </a:moveTo>
                  <a:lnTo>
                    <a:pt x="664004" y="0"/>
                  </a:lnTo>
                  <a:lnTo>
                    <a:pt x="664004" y="1496908"/>
                  </a:lnTo>
                  <a:lnTo>
                    <a:pt x="3236987" y="2433397"/>
                  </a:lnTo>
                  <a:lnTo>
                    <a:pt x="2687198" y="3943930"/>
                  </a:lnTo>
                  <a:lnTo>
                    <a:pt x="206442" y="3041008"/>
                  </a:lnTo>
                  <a:lnTo>
                    <a:pt x="205512" y="3043564"/>
                  </a:lnTo>
                  <a:lnTo>
                    <a:pt x="0" y="2968764"/>
                  </a:lnTo>
                  <a:lnTo>
                    <a:pt x="392060" y="1891588"/>
                  </a:lnTo>
                  <a:lnTo>
                    <a:pt x="81377" y="1778508"/>
                  </a:lnTo>
                  <a:lnTo>
                    <a:pt x="143321" y="1608318"/>
                  </a:lnTo>
                  <a:cubicBezTo>
                    <a:pt x="330879" y="1686708"/>
                    <a:pt x="468565" y="1660302"/>
                    <a:pt x="556383" y="1529099"/>
                  </a:cubicBezTo>
                  <a:lnTo>
                    <a:pt x="589187" y="1469676"/>
                  </a:lnTo>
                  <a:lnTo>
                    <a:pt x="591995" y="1470699"/>
                  </a:lnTo>
                  <a:close/>
                </a:path>
              </a:pathLst>
            </a:custGeom>
            <a:solidFill>
              <a:srgbClr val="FEFEFE">
                <a:alpha val="30000"/>
              </a:srgbClr>
            </a:solidFill>
            <a:ln>
              <a:noFill/>
            </a:ln>
            <a:extLst>
              <a:ext uri="{91240B29-F687-4F45-9708-019B960494DF}">
                <a14:hiddenLine xmlns:a14="http://schemas.microsoft.com/office/drawing/2010/main" w="12700">
                  <a:solidFill>
                    <a:srgbClr val="42719B"/>
                  </a:solidFill>
                  <a:bevel/>
                </a14:hiddenLine>
              </a:ext>
            </a:extLst>
          </p:spPr>
          <p:txBody>
            <a:bodyPr wrap="square" anchor="ctr">
              <a:noAutofit/>
            </a:bodyPr>
            <a:lstStyle/>
            <a:p>
              <a:pPr algn="ctr"/>
              <a:endParaRPr lang="zh-CN" altLang="zh-CN" sz="1015" dirty="0">
                <a:solidFill>
                  <a:srgbClr val="FFFFFF"/>
                </a:solidFill>
                <a:cs typeface="+mn-ea"/>
                <a:sym typeface="+mn-lt"/>
              </a:endParaRPr>
            </a:p>
          </p:txBody>
        </p:sp>
        <p:grpSp>
          <p:nvGrpSpPr>
            <p:cNvPr id="35" name="组合 34"/>
            <p:cNvGrpSpPr/>
            <p:nvPr/>
          </p:nvGrpSpPr>
          <p:grpSpPr bwMode="auto">
            <a:xfrm rot="1200000">
              <a:off x="1651398" y="3111103"/>
              <a:ext cx="258365" cy="289322"/>
              <a:chOff x="0" y="0"/>
              <a:chExt cx="402656" cy="450303"/>
            </a:xfrm>
          </p:grpSpPr>
          <p:sp>
            <p:nvSpPr>
              <p:cNvPr id="37" name="Freeform 108"/>
              <p:cNvSpPr>
                <a:spLocks noEditPoints="1" noChangeArrowheads="1"/>
              </p:cNvSpPr>
              <p:nvPr/>
            </p:nvSpPr>
            <p:spPr bwMode="auto">
              <a:xfrm>
                <a:off x="69134" y="167228"/>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sp>
            <p:nvSpPr>
              <p:cNvPr id="38" name="Freeform 109"/>
              <p:cNvSpPr>
                <a:spLocks noEditPoints="1" noChangeArrowheads="1"/>
              </p:cNvSpPr>
              <p:nvPr/>
            </p:nvSpPr>
            <p:spPr bwMode="auto">
              <a:xfrm>
                <a:off x="197125" y="129859"/>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sp>
            <p:nvSpPr>
              <p:cNvPr id="39" name="Freeform 110"/>
              <p:cNvSpPr>
                <a:spLocks noEditPoints="1" noChangeArrowheads="1"/>
              </p:cNvSpPr>
              <p:nvPr/>
            </p:nvSpPr>
            <p:spPr bwMode="auto">
              <a:xfrm>
                <a:off x="82213" y="181242"/>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sp>
            <p:nvSpPr>
              <p:cNvPr id="40" name="Freeform 111"/>
              <p:cNvSpPr>
                <a:spLocks noEditPoints="1" noChangeArrowheads="1"/>
              </p:cNvSpPr>
              <p:nvPr/>
            </p:nvSpPr>
            <p:spPr bwMode="auto">
              <a:xfrm>
                <a:off x="172834" y="105568"/>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sp>
            <p:nvSpPr>
              <p:cNvPr id="41" name="Freeform 112"/>
              <p:cNvSpPr>
                <a:spLocks noEditPoints="1" noChangeArrowheads="1"/>
              </p:cNvSpPr>
              <p:nvPr/>
            </p:nvSpPr>
            <p:spPr bwMode="auto">
              <a:xfrm>
                <a:off x="0" y="0"/>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015" dirty="0">
                  <a:solidFill>
                    <a:srgbClr val="000000"/>
                  </a:solidFill>
                  <a:cs typeface="+mn-ea"/>
                  <a:sym typeface="+mn-lt"/>
                </a:endParaRPr>
              </a:p>
            </p:txBody>
          </p:sp>
        </p:grpSp>
        <p:sp>
          <p:nvSpPr>
            <p:cNvPr id="36" name="文本框 42"/>
            <p:cNvSpPr>
              <a:spLocks noChangeArrowheads="1"/>
            </p:cNvSpPr>
            <p:nvPr/>
          </p:nvSpPr>
          <p:spPr bwMode="auto">
            <a:xfrm rot="1200000">
              <a:off x="724362" y="3440996"/>
              <a:ext cx="18004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500" b="1" dirty="0">
                  <a:solidFill>
                    <a:schemeClr val="bg1"/>
                  </a:solidFill>
                  <a:cs typeface="+mn-ea"/>
                  <a:sym typeface="+mn-lt"/>
                </a:rPr>
                <a:t>单击添加标题</a:t>
              </a:r>
              <a:endParaRPr lang="en-US" sz="825" b="1" dirty="0">
                <a:solidFill>
                  <a:schemeClr val="bg1"/>
                </a:solidFill>
                <a:cs typeface="+mn-ea"/>
                <a:sym typeface="+mn-lt"/>
              </a:endParaRPr>
            </a:p>
            <a:p>
              <a:r>
                <a:rPr lang="zh-CN" altLang="en-US" sz="1050" dirty="0">
                  <a:solidFill>
                    <a:schemeClr val="bg1"/>
                  </a:solidFill>
                  <a:cs typeface="+mn-ea"/>
                  <a:sym typeface="+mn-lt"/>
                </a:rPr>
                <a:t>添加标题内容添加标题内容</a:t>
              </a:r>
              <a:endParaRPr lang="en-US" altLang="zh-CN" sz="1050" dirty="0">
                <a:solidFill>
                  <a:schemeClr val="bg1"/>
                </a:solidFill>
                <a:cs typeface="+mn-ea"/>
                <a:sym typeface="+mn-lt"/>
              </a:endParaRPr>
            </a:p>
            <a:p>
              <a:r>
                <a:rPr lang="zh-CN" altLang="en-US" sz="1050" dirty="0">
                  <a:solidFill>
                    <a:schemeClr val="bg1"/>
                  </a:solidFill>
                  <a:cs typeface="+mn-ea"/>
                  <a:sym typeface="+mn-lt"/>
                </a:rPr>
                <a:t>添加标题内容添加标题内容</a:t>
              </a:r>
              <a:endParaRPr lang="en-US" altLang="zh-CN" sz="105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000"/>
                            </p:stCondLst>
                            <p:childTnLst>
                              <p:par>
                                <p:cTn id="15" presetID="47" presetClass="entr" presetSubtype="0"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7"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10"/>
          <p:cNvSpPr/>
          <p:nvPr/>
        </p:nvSpPr>
        <p:spPr>
          <a:xfrm>
            <a:off x="4978011" y="1413643"/>
            <a:ext cx="1008093" cy="1008093"/>
          </a:xfrm>
          <a:prstGeom prst="teardrop">
            <a:avLst/>
          </a:prstGeom>
          <a:solidFill>
            <a:schemeClr val="bg1">
              <a:alpha val="37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cs typeface="+mn-ea"/>
              <a:sym typeface="+mn-lt"/>
            </a:endParaRPr>
          </a:p>
        </p:txBody>
      </p:sp>
      <p:sp>
        <p:nvSpPr>
          <p:cNvPr id="23" name="Rectangle 10"/>
          <p:cNvSpPr/>
          <p:nvPr/>
        </p:nvSpPr>
        <p:spPr>
          <a:xfrm>
            <a:off x="3059095" y="2421736"/>
            <a:ext cx="1008093" cy="1008093"/>
          </a:xfrm>
          <a:prstGeom prst="teardrop">
            <a:avLst/>
          </a:prstGeom>
          <a:solidFill>
            <a:schemeClr val="bg1">
              <a:alpha val="37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cs typeface="+mn-ea"/>
              <a:sym typeface="+mn-lt"/>
            </a:endParaRPr>
          </a:p>
        </p:txBody>
      </p:sp>
      <p:sp>
        <p:nvSpPr>
          <p:cNvPr id="24" name="Rectangle 10"/>
          <p:cNvSpPr/>
          <p:nvPr/>
        </p:nvSpPr>
        <p:spPr>
          <a:xfrm>
            <a:off x="1238978" y="1410217"/>
            <a:ext cx="1008093" cy="1008093"/>
          </a:xfrm>
          <a:prstGeom prst="teardrop">
            <a:avLst/>
          </a:prstGeom>
          <a:solidFill>
            <a:schemeClr val="bg1">
              <a:alpha val="37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cs typeface="+mn-ea"/>
              <a:sym typeface="+mn-lt"/>
            </a:endParaRPr>
          </a:p>
        </p:txBody>
      </p:sp>
      <p:sp>
        <p:nvSpPr>
          <p:cNvPr id="25" name="Rectangle 10"/>
          <p:cNvSpPr/>
          <p:nvPr/>
        </p:nvSpPr>
        <p:spPr>
          <a:xfrm>
            <a:off x="6896929" y="2409696"/>
            <a:ext cx="1008093" cy="1008093"/>
          </a:xfrm>
          <a:prstGeom prst="teardrop">
            <a:avLst/>
          </a:prstGeom>
          <a:solidFill>
            <a:schemeClr val="bg1">
              <a:alpha val="37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cs typeface="+mn-ea"/>
              <a:sym typeface="+mn-lt"/>
            </a:endParaRPr>
          </a:p>
        </p:txBody>
      </p:sp>
      <p:sp>
        <p:nvSpPr>
          <p:cNvPr id="26" name="AutoShape 16"/>
          <p:cNvSpPr/>
          <p:nvPr/>
        </p:nvSpPr>
        <p:spPr bwMode="auto">
          <a:xfrm>
            <a:off x="7380295" y="2894617"/>
            <a:ext cx="41361" cy="419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solidFill>
            <a:srgbClr val="00183C"/>
          </a:solid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sp>
        <p:nvSpPr>
          <p:cNvPr id="27" name="AutoShape 17"/>
          <p:cNvSpPr/>
          <p:nvPr/>
        </p:nvSpPr>
        <p:spPr bwMode="auto">
          <a:xfrm>
            <a:off x="7235247" y="2718406"/>
            <a:ext cx="331457" cy="321824"/>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chemeClr val="bg1"/>
          </a:solid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grpSp>
        <p:nvGrpSpPr>
          <p:cNvPr id="28" name="组合 27"/>
          <p:cNvGrpSpPr/>
          <p:nvPr/>
        </p:nvGrpSpPr>
        <p:grpSpPr>
          <a:xfrm>
            <a:off x="5316329" y="1720641"/>
            <a:ext cx="331457" cy="332023"/>
            <a:chOff x="7143757" y="2666996"/>
            <a:chExt cx="488067" cy="488901"/>
          </a:xfrm>
          <a:solidFill>
            <a:schemeClr val="bg1"/>
          </a:solidFill>
        </p:grpSpPr>
        <p:sp>
          <p:nvSpPr>
            <p:cNvPr id="29" name="AutoShape 18"/>
            <p:cNvSpPr/>
            <p:nvPr/>
          </p:nvSpPr>
          <p:spPr bwMode="auto">
            <a:xfrm>
              <a:off x="7143757" y="2666996"/>
              <a:ext cx="488067" cy="4889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sp>
          <p:nvSpPr>
            <p:cNvPr id="30" name="AutoShape 19"/>
            <p:cNvSpPr/>
            <p:nvPr/>
          </p:nvSpPr>
          <p:spPr bwMode="auto">
            <a:xfrm>
              <a:off x="7250548" y="285054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sp>
          <p:nvSpPr>
            <p:cNvPr id="31" name="AutoShape 20"/>
            <p:cNvSpPr/>
            <p:nvPr/>
          </p:nvSpPr>
          <p:spPr bwMode="auto">
            <a:xfrm>
              <a:off x="7250548" y="2926466"/>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sp>
          <p:nvSpPr>
            <p:cNvPr id="32" name="AutoShape 21"/>
            <p:cNvSpPr/>
            <p:nvPr/>
          </p:nvSpPr>
          <p:spPr bwMode="auto">
            <a:xfrm>
              <a:off x="7250548" y="3003222"/>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sp>
          <p:nvSpPr>
            <p:cNvPr id="33" name="AutoShape 22"/>
            <p:cNvSpPr/>
            <p:nvPr/>
          </p:nvSpPr>
          <p:spPr bwMode="auto">
            <a:xfrm>
              <a:off x="7357338" y="3003222"/>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sp>
          <p:nvSpPr>
            <p:cNvPr id="34" name="AutoShape 23"/>
            <p:cNvSpPr/>
            <p:nvPr/>
          </p:nvSpPr>
          <p:spPr bwMode="auto">
            <a:xfrm>
              <a:off x="7357338" y="2926466"/>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sp>
          <p:nvSpPr>
            <p:cNvPr id="35" name="AutoShape 24"/>
            <p:cNvSpPr/>
            <p:nvPr/>
          </p:nvSpPr>
          <p:spPr bwMode="auto">
            <a:xfrm>
              <a:off x="7357338" y="285054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sp>
          <p:nvSpPr>
            <p:cNvPr id="36" name="AutoShape 25"/>
            <p:cNvSpPr/>
            <p:nvPr/>
          </p:nvSpPr>
          <p:spPr bwMode="auto">
            <a:xfrm>
              <a:off x="7464131" y="3003222"/>
              <a:ext cx="60904" cy="450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sp>
          <p:nvSpPr>
            <p:cNvPr id="37" name="AutoShape 26"/>
            <p:cNvSpPr/>
            <p:nvPr/>
          </p:nvSpPr>
          <p:spPr bwMode="auto">
            <a:xfrm>
              <a:off x="7464131" y="2926466"/>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sp>
          <p:nvSpPr>
            <p:cNvPr id="38" name="AutoShape 27"/>
            <p:cNvSpPr/>
            <p:nvPr/>
          </p:nvSpPr>
          <p:spPr bwMode="auto">
            <a:xfrm>
              <a:off x="7464131" y="2850544"/>
              <a:ext cx="60904" cy="458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grpSp>
      <p:sp>
        <p:nvSpPr>
          <p:cNvPr id="39" name="AutoShape 28"/>
          <p:cNvSpPr/>
          <p:nvPr/>
        </p:nvSpPr>
        <p:spPr bwMode="auto">
          <a:xfrm>
            <a:off x="1577014" y="1720640"/>
            <a:ext cx="332023" cy="3320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sp>
        <p:nvSpPr>
          <p:cNvPr id="40" name="AutoShape 100"/>
          <p:cNvSpPr/>
          <p:nvPr/>
        </p:nvSpPr>
        <p:spPr bwMode="auto">
          <a:xfrm>
            <a:off x="3418094" y="2718407"/>
            <a:ext cx="290096" cy="3320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bg1"/>
          </a:solidFill>
          <a:ln>
            <a:noFill/>
          </a:ln>
          <a:effectLst/>
        </p:spPr>
        <p:txBody>
          <a:bodyPr lIns="38100" tIns="38100" rIns="38100" bIns="38100" anchor="ctr"/>
          <a:lstStyle/>
          <a:p>
            <a:pPr defTabSz="456565"/>
            <a:endParaRPr lang="en-US" sz="3000" dirty="0">
              <a:solidFill>
                <a:schemeClr val="bg1"/>
              </a:solidFill>
              <a:effectLst>
                <a:outerShdw blurRad="38100" dist="38100" dir="2700000" algn="tl">
                  <a:srgbClr val="000000"/>
                </a:outerShdw>
              </a:effectLst>
              <a:cs typeface="+mn-ea"/>
              <a:sym typeface="+mn-lt"/>
            </a:endParaRPr>
          </a:p>
        </p:txBody>
      </p:sp>
      <p:sp>
        <p:nvSpPr>
          <p:cNvPr id="41" name="TextBox 76"/>
          <p:cNvSpPr txBox="1"/>
          <p:nvPr/>
        </p:nvSpPr>
        <p:spPr>
          <a:xfrm>
            <a:off x="1177223" y="2524355"/>
            <a:ext cx="1143187" cy="253916"/>
          </a:xfrm>
          <a:prstGeom prst="rect">
            <a:avLst/>
          </a:prstGeom>
          <a:noFill/>
        </p:spPr>
        <p:txBody>
          <a:bodyPr wrap="square" rtlCol="0">
            <a:spAutoFit/>
          </a:bodyPr>
          <a:lstStyle/>
          <a:p>
            <a:pPr algn="ctr"/>
            <a:r>
              <a:rPr lang="en-US" altLang="zh-CN" sz="1050" dirty="0">
                <a:solidFill>
                  <a:schemeClr val="bg1"/>
                </a:solidFill>
                <a:cs typeface="+mn-ea"/>
                <a:sym typeface="+mn-lt"/>
              </a:rPr>
              <a:t>Add title here</a:t>
            </a:r>
            <a:endParaRPr lang="en-US" altLang="zh-CN" sz="1050" dirty="0">
              <a:solidFill>
                <a:schemeClr val="bg1"/>
              </a:solidFill>
              <a:cs typeface="+mn-ea"/>
              <a:sym typeface="+mn-lt"/>
            </a:endParaRPr>
          </a:p>
        </p:txBody>
      </p:sp>
      <p:sp>
        <p:nvSpPr>
          <p:cNvPr id="42" name="文本框 41"/>
          <p:cNvSpPr txBox="1"/>
          <p:nvPr/>
        </p:nvSpPr>
        <p:spPr>
          <a:xfrm>
            <a:off x="883017" y="2774881"/>
            <a:ext cx="1720018" cy="632481"/>
          </a:xfrm>
          <a:prstGeom prst="rect">
            <a:avLst/>
          </a:prstGeom>
          <a:noFill/>
        </p:spPr>
        <p:txBody>
          <a:bodyPr wrap="square" rtlCol="0">
            <a:spAutoFit/>
          </a:bodyPr>
          <a:lstStyle/>
          <a:p>
            <a:pPr algn="ctr">
              <a:lnSpc>
                <a:spcPct val="130000"/>
              </a:lnSpc>
            </a:pPr>
            <a:r>
              <a:rPr lang="en-US" altLang="zh-CN" sz="900" dirty="0">
                <a:solidFill>
                  <a:schemeClr val="bg1"/>
                </a:solidFill>
                <a:cs typeface="+mn-ea"/>
                <a:sym typeface="+mn-lt"/>
              </a:rPr>
              <a:t>This template is the spring and autumn advertising original</a:t>
            </a:r>
            <a:endParaRPr lang="en-US" altLang="zh-CN" sz="900" dirty="0">
              <a:solidFill>
                <a:schemeClr val="bg1"/>
              </a:solidFill>
              <a:cs typeface="+mn-ea"/>
              <a:sym typeface="+mn-lt"/>
            </a:endParaRPr>
          </a:p>
        </p:txBody>
      </p:sp>
      <p:sp>
        <p:nvSpPr>
          <p:cNvPr id="43" name="TextBox 76"/>
          <p:cNvSpPr txBox="1"/>
          <p:nvPr/>
        </p:nvSpPr>
        <p:spPr>
          <a:xfrm>
            <a:off x="2997339" y="3522122"/>
            <a:ext cx="1143187" cy="253916"/>
          </a:xfrm>
          <a:prstGeom prst="rect">
            <a:avLst/>
          </a:prstGeom>
          <a:noFill/>
        </p:spPr>
        <p:txBody>
          <a:bodyPr wrap="square" rtlCol="0">
            <a:spAutoFit/>
          </a:bodyPr>
          <a:lstStyle/>
          <a:p>
            <a:pPr algn="ctr"/>
            <a:r>
              <a:rPr lang="en-US" altLang="zh-CN" sz="1050" dirty="0">
                <a:solidFill>
                  <a:schemeClr val="bg1"/>
                </a:solidFill>
                <a:cs typeface="+mn-ea"/>
                <a:sym typeface="+mn-lt"/>
              </a:rPr>
              <a:t>Add title here</a:t>
            </a:r>
            <a:endParaRPr lang="en-US" altLang="zh-CN" sz="1050" dirty="0">
              <a:solidFill>
                <a:schemeClr val="bg1"/>
              </a:solidFill>
              <a:cs typeface="+mn-ea"/>
              <a:sym typeface="+mn-lt"/>
            </a:endParaRPr>
          </a:p>
        </p:txBody>
      </p:sp>
      <p:sp>
        <p:nvSpPr>
          <p:cNvPr id="44" name="文本框 43"/>
          <p:cNvSpPr txBox="1"/>
          <p:nvPr/>
        </p:nvSpPr>
        <p:spPr>
          <a:xfrm>
            <a:off x="2703133" y="3772648"/>
            <a:ext cx="1720018" cy="632481"/>
          </a:xfrm>
          <a:prstGeom prst="rect">
            <a:avLst/>
          </a:prstGeom>
          <a:noFill/>
        </p:spPr>
        <p:txBody>
          <a:bodyPr wrap="square" rtlCol="0">
            <a:spAutoFit/>
          </a:bodyPr>
          <a:lstStyle/>
          <a:p>
            <a:pPr algn="ctr">
              <a:lnSpc>
                <a:spcPct val="130000"/>
              </a:lnSpc>
            </a:pPr>
            <a:r>
              <a:rPr lang="en-US" altLang="zh-CN" sz="900" dirty="0">
                <a:solidFill>
                  <a:schemeClr val="bg1"/>
                </a:solidFill>
                <a:cs typeface="+mn-ea"/>
                <a:sym typeface="+mn-lt"/>
              </a:rPr>
              <a:t>This template is the spring and autumn advertising original</a:t>
            </a:r>
            <a:endParaRPr lang="en-US" altLang="zh-CN" sz="900" dirty="0">
              <a:solidFill>
                <a:schemeClr val="bg1"/>
              </a:solidFill>
              <a:cs typeface="+mn-ea"/>
              <a:sym typeface="+mn-lt"/>
            </a:endParaRPr>
          </a:p>
        </p:txBody>
      </p:sp>
      <p:sp>
        <p:nvSpPr>
          <p:cNvPr id="45" name="TextBox 76"/>
          <p:cNvSpPr txBox="1"/>
          <p:nvPr/>
        </p:nvSpPr>
        <p:spPr>
          <a:xfrm>
            <a:off x="4916256" y="2524355"/>
            <a:ext cx="1143187" cy="253916"/>
          </a:xfrm>
          <a:prstGeom prst="rect">
            <a:avLst/>
          </a:prstGeom>
          <a:noFill/>
        </p:spPr>
        <p:txBody>
          <a:bodyPr wrap="square" rtlCol="0">
            <a:spAutoFit/>
          </a:bodyPr>
          <a:lstStyle/>
          <a:p>
            <a:pPr algn="ctr"/>
            <a:r>
              <a:rPr lang="en-US" altLang="zh-CN" sz="1050" dirty="0">
                <a:solidFill>
                  <a:schemeClr val="bg1"/>
                </a:solidFill>
                <a:cs typeface="+mn-ea"/>
                <a:sym typeface="+mn-lt"/>
              </a:rPr>
              <a:t>Add title here</a:t>
            </a:r>
            <a:endParaRPr lang="en-US" altLang="zh-CN" sz="1050" dirty="0">
              <a:solidFill>
                <a:schemeClr val="bg1"/>
              </a:solidFill>
              <a:cs typeface="+mn-ea"/>
              <a:sym typeface="+mn-lt"/>
            </a:endParaRPr>
          </a:p>
        </p:txBody>
      </p:sp>
      <p:sp>
        <p:nvSpPr>
          <p:cNvPr id="46" name="文本框 45"/>
          <p:cNvSpPr txBox="1"/>
          <p:nvPr/>
        </p:nvSpPr>
        <p:spPr>
          <a:xfrm>
            <a:off x="4622049" y="2774881"/>
            <a:ext cx="1720018" cy="632481"/>
          </a:xfrm>
          <a:prstGeom prst="rect">
            <a:avLst/>
          </a:prstGeom>
          <a:noFill/>
        </p:spPr>
        <p:txBody>
          <a:bodyPr wrap="square" rtlCol="0">
            <a:spAutoFit/>
          </a:bodyPr>
          <a:lstStyle/>
          <a:p>
            <a:pPr algn="ctr">
              <a:lnSpc>
                <a:spcPct val="130000"/>
              </a:lnSpc>
            </a:pPr>
            <a:r>
              <a:rPr lang="en-US" altLang="zh-CN" sz="900" dirty="0">
                <a:solidFill>
                  <a:schemeClr val="bg1"/>
                </a:solidFill>
                <a:cs typeface="+mn-ea"/>
                <a:sym typeface="+mn-lt"/>
              </a:rPr>
              <a:t>This template is the spring and autumn advertising original</a:t>
            </a:r>
            <a:endParaRPr lang="en-US" altLang="zh-CN" sz="900" dirty="0">
              <a:solidFill>
                <a:schemeClr val="bg1"/>
              </a:solidFill>
              <a:cs typeface="+mn-ea"/>
              <a:sym typeface="+mn-lt"/>
            </a:endParaRPr>
          </a:p>
        </p:txBody>
      </p:sp>
      <p:sp>
        <p:nvSpPr>
          <p:cNvPr id="47" name="TextBox 76"/>
          <p:cNvSpPr txBox="1"/>
          <p:nvPr/>
        </p:nvSpPr>
        <p:spPr>
          <a:xfrm>
            <a:off x="6835173" y="3522122"/>
            <a:ext cx="1143187" cy="253916"/>
          </a:xfrm>
          <a:prstGeom prst="rect">
            <a:avLst/>
          </a:prstGeom>
          <a:noFill/>
        </p:spPr>
        <p:txBody>
          <a:bodyPr wrap="square" rtlCol="0">
            <a:spAutoFit/>
          </a:bodyPr>
          <a:lstStyle/>
          <a:p>
            <a:pPr algn="ctr"/>
            <a:r>
              <a:rPr lang="en-US" altLang="zh-CN" sz="1050" dirty="0">
                <a:solidFill>
                  <a:schemeClr val="bg1"/>
                </a:solidFill>
                <a:cs typeface="+mn-ea"/>
                <a:sym typeface="+mn-lt"/>
              </a:rPr>
              <a:t>Add title here</a:t>
            </a:r>
            <a:endParaRPr lang="en-US" altLang="zh-CN" sz="1050" dirty="0">
              <a:solidFill>
                <a:schemeClr val="bg1"/>
              </a:solidFill>
              <a:cs typeface="+mn-ea"/>
              <a:sym typeface="+mn-lt"/>
            </a:endParaRPr>
          </a:p>
        </p:txBody>
      </p:sp>
      <p:sp>
        <p:nvSpPr>
          <p:cNvPr id="48" name="文本框 47"/>
          <p:cNvSpPr txBox="1"/>
          <p:nvPr/>
        </p:nvSpPr>
        <p:spPr>
          <a:xfrm>
            <a:off x="6540967" y="3772648"/>
            <a:ext cx="1720018" cy="632481"/>
          </a:xfrm>
          <a:prstGeom prst="rect">
            <a:avLst/>
          </a:prstGeom>
          <a:noFill/>
        </p:spPr>
        <p:txBody>
          <a:bodyPr wrap="square" rtlCol="0">
            <a:spAutoFit/>
          </a:bodyPr>
          <a:lstStyle/>
          <a:p>
            <a:pPr algn="ctr">
              <a:lnSpc>
                <a:spcPct val="130000"/>
              </a:lnSpc>
            </a:pPr>
            <a:r>
              <a:rPr lang="en-US" altLang="zh-CN" sz="900" dirty="0">
                <a:solidFill>
                  <a:schemeClr val="bg1"/>
                </a:solidFill>
                <a:cs typeface="+mn-ea"/>
                <a:sym typeface="+mn-lt"/>
              </a:rPr>
              <a:t>This template is the spring and autumn advertising original</a:t>
            </a:r>
            <a:endParaRPr lang="en-US" altLang="zh-CN" sz="900" dirty="0">
              <a:solidFill>
                <a:schemeClr val="bg1"/>
              </a:solidFill>
              <a:cs typeface="+mn-ea"/>
              <a:sym typeface="+mn-lt"/>
            </a:endParaRPr>
          </a:p>
        </p:txBody>
      </p:sp>
      <p:sp>
        <p:nvSpPr>
          <p:cNvPr id="49" name="矩形 48"/>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50" name="组合 49"/>
          <p:cNvGrpSpPr/>
          <p:nvPr/>
        </p:nvGrpSpPr>
        <p:grpSpPr>
          <a:xfrm>
            <a:off x="140756" y="267494"/>
            <a:ext cx="797591" cy="504056"/>
            <a:chOff x="140756" y="267494"/>
            <a:chExt cx="797591" cy="504056"/>
          </a:xfrm>
        </p:grpSpPr>
        <p:sp>
          <p:nvSpPr>
            <p:cNvPr id="51" name="泪滴形 50"/>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2" name="矩形 51"/>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4</a:t>
              </a:r>
              <a:endParaRPr lang="zh-CN" altLang="en-US" sz="16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fltVal val="0"/>
                                          </p:val>
                                        </p:tav>
                                        <p:tav tm="100000">
                                          <p:val>
                                            <p:strVal val="#ppt_w"/>
                                          </p:val>
                                        </p:tav>
                                      </p:tavLst>
                                    </p:anim>
                                    <p:anim calcmode="lin" valueType="num">
                                      <p:cBhvr>
                                        <p:cTn id="8" dur="500" fill="hold"/>
                                        <p:tgtEl>
                                          <p:spTgt spid="50"/>
                                        </p:tgtEl>
                                        <p:attrNameLst>
                                          <p:attrName>ppt_h</p:attrName>
                                        </p:attrNameLst>
                                      </p:cBhvr>
                                      <p:tavLst>
                                        <p:tav tm="0">
                                          <p:val>
                                            <p:fltVal val="0"/>
                                          </p:val>
                                        </p:tav>
                                        <p:tav tm="100000">
                                          <p:val>
                                            <p:strVal val="#ppt_h"/>
                                          </p:val>
                                        </p:tav>
                                      </p:tavLst>
                                    </p:anim>
                                    <p:animEffect transition="in" filter="fade">
                                      <p:cBhvr>
                                        <p:cTn id="9" dur="500"/>
                                        <p:tgtEl>
                                          <p:spTgt spid="50"/>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wipe(left)">
                                      <p:cBhvr>
                                        <p:cTn id="1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流程图: 准备 10"/>
          <p:cNvSpPr/>
          <p:nvPr/>
        </p:nvSpPr>
        <p:spPr>
          <a:xfrm rot="16200000">
            <a:off x="5140868" y="2312854"/>
            <a:ext cx="1163856" cy="1003325"/>
          </a:xfrm>
          <a:prstGeom prst="flowChartPreparation">
            <a:avLst/>
          </a:prstGeom>
          <a:solidFill>
            <a:schemeClr val="bg1">
              <a:alpha val="53000"/>
            </a:schemeClr>
          </a:solidFill>
          <a:ln>
            <a:noFill/>
          </a:ln>
          <a:effectLst/>
        </p:spPr>
        <p:txBody>
          <a:bodyPr vert="horz" wrap="square" lIns="68580" tIns="34290" rIns="68580" bIns="34290" numCol="1" anchor="t" anchorCtr="0" compatLnSpc="1"/>
          <a:lstStyle/>
          <a:p>
            <a:endParaRPr lang="zh-CN" altLang="en-US" sz="1015" dirty="0">
              <a:solidFill>
                <a:schemeClr val="bg1"/>
              </a:solidFill>
              <a:cs typeface="+mn-ea"/>
              <a:sym typeface="+mn-lt"/>
            </a:endParaRPr>
          </a:p>
        </p:txBody>
      </p:sp>
      <p:sp>
        <p:nvSpPr>
          <p:cNvPr id="12" name="流程图: 准备 11"/>
          <p:cNvSpPr/>
          <p:nvPr/>
        </p:nvSpPr>
        <p:spPr>
          <a:xfrm rot="16200000">
            <a:off x="2839275" y="2312856"/>
            <a:ext cx="1163857" cy="1003325"/>
          </a:xfrm>
          <a:prstGeom prst="flowChartPreparation">
            <a:avLst/>
          </a:prstGeom>
          <a:solidFill>
            <a:schemeClr val="bg1">
              <a:alpha val="53000"/>
            </a:schemeClr>
          </a:solidFill>
          <a:ln>
            <a:noFill/>
          </a:ln>
          <a:effectLst/>
        </p:spPr>
        <p:txBody>
          <a:bodyPr vert="horz" wrap="square" lIns="68580" tIns="34290" rIns="68580" bIns="34290" numCol="1" anchor="t" anchorCtr="0" compatLnSpc="1"/>
          <a:lstStyle/>
          <a:p>
            <a:endParaRPr lang="zh-CN" altLang="en-US" sz="1015" dirty="0">
              <a:solidFill>
                <a:schemeClr val="bg1"/>
              </a:solidFill>
              <a:cs typeface="+mn-ea"/>
              <a:sym typeface="+mn-lt"/>
            </a:endParaRPr>
          </a:p>
        </p:txBody>
      </p:sp>
      <p:sp>
        <p:nvSpPr>
          <p:cNvPr id="22" name="流程图: 准备 21"/>
          <p:cNvSpPr/>
          <p:nvPr/>
        </p:nvSpPr>
        <p:spPr>
          <a:xfrm rot="16200000">
            <a:off x="3990072" y="1335681"/>
            <a:ext cx="1163856" cy="1003325"/>
          </a:xfrm>
          <a:prstGeom prst="flowChartPreparation">
            <a:avLst/>
          </a:prstGeom>
          <a:solidFill>
            <a:schemeClr val="bg1">
              <a:alpha val="53000"/>
            </a:schemeClr>
          </a:solidFill>
          <a:ln>
            <a:noFill/>
          </a:ln>
          <a:effectLst/>
        </p:spPr>
        <p:txBody>
          <a:bodyPr vert="horz" wrap="square" lIns="68580" tIns="34290" rIns="68580" bIns="34290" numCol="1" anchor="t" anchorCtr="0" compatLnSpc="1"/>
          <a:lstStyle/>
          <a:p>
            <a:endParaRPr lang="zh-CN" altLang="en-US" sz="1015" dirty="0">
              <a:solidFill>
                <a:schemeClr val="bg1"/>
              </a:solidFill>
              <a:cs typeface="+mn-ea"/>
              <a:sym typeface="+mn-lt"/>
            </a:endParaRPr>
          </a:p>
        </p:txBody>
      </p:sp>
      <p:grpSp>
        <p:nvGrpSpPr>
          <p:cNvPr id="23" name="组合 22"/>
          <p:cNvGrpSpPr/>
          <p:nvPr/>
        </p:nvGrpSpPr>
        <p:grpSpPr>
          <a:xfrm>
            <a:off x="3187688" y="2606523"/>
            <a:ext cx="467031" cy="415990"/>
            <a:chOff x="10034270" y="674688"/>
            <a:chExt cx="290513" cy="258763"/>
          </a:xfrm>
          <a:solidFill>
            <a:schemeClr val="bg1"/>
          </a:solidFill>
          <a:effectLst/>
        </p:grpSpPr>
        <p:sp>
          <p:nvSpPr>
            <p:cNvPr id="24" name="Freeform 75"/>
            <p:cNvSpPr/>
            <p:nvPr/>
          </p:nvSpPr>
          <p:spPr bwMode="auto">
            <a:xfrm>
              <a:off x="10061258" y="722313"/>
              <a:ext cx="239713" cy="211138"/>
            </a:xfrm>
            <a:custGeom>
              <a:avLst/>
              <a:gdLst>
                <a:gd name="T0" fmla="*/ 34 w 64"/>
                <a:gd name="T1" fmla="*/ 1 h 56"/>
                <a:gd name="T2" fmla="*/ 28 w 64"/>
                <a:gd name="T3" fmla="*/ 1 h 56"/>
                <a:gd name="T4" fmla="*/ 3 w 64"/>
                <a:gd name="T5" fmla="*/ 16 h 56"/>
                <a:gd name="T6" fmla="*/ 0 w 64"/>
                <a:gd name="T7" fmla="*/ 21 h 56"/>
                <a:gd name="T8" fmla="*/ 0 w 64"/>
                <a:gd name="T9" fmla="*/ 53 h 56"/>
                <a:gd name="T10" fmla="*/ 4 w 64"/>
                <a:gd name="T11" fmla="*/ 56 h 56"/>
                <a:gd name="T12" fmla="*/ 19 w 64"/>
                <a:gd name="T13" fmla="*/ 56 h 56"/>
                <a:gd name="T14" fmla="*/ 22 w 64"/>
                <a:gd name="T15" fmla="*/ 53 h 56"/>
                <a:gd name="T16" fmla="*/ 22 w 64"/>
                <a:gd name="T17" fmla="*/ 38 h 56"/>
                <a:gd name="T18" fmla="*/ 26 w 64"/>
                <a:gd name="T19" fmla="*/ 35 h 56"/>
                <a:gd name="T20" fmla="*/ 39 w 64"/>
                <a:gd name="T21" fmla="*/ 35 h 56"/>
                <a:gd name="T22" fmla="*/ 42 w 64"/>
                <a:gd name="T23" fmla="*/ 38 h 56"/>
                <a:gd name="T24" fmla="*/ 42 w 64"/>
                <a:gd name="T25" fmla="*/ 53 h 56"/>
                <a:gd name="T26" fmla="*/ 46 w 64"/>
                <a:gd name="T27" fmla="*/ 56 h 56"/>
                <a:gd name="T28" fmla="*/ 60 w 64"/>
                <a:gd name="T29" fmla="*/ 56 h 56"/>
                <a:gd name="T30" fmla="*/ 64 w 64"/>
                <a:gd name="T31" fmla="*/ 53 h 56"/>
                <a:gd name="T32" fmla="*/ 64 w 64"/>
                <a:gd name="T33" fmla="*/ 21 h 56"/>
                <a:gd name="T34" fmla="*/ 61 w 64"/>
                <a:gd name="T35" fmla="*/ 16 h 56"/>
                <a:gd name="T36" fmla="*/ 34 w 64"/>
                <a:gd name="T37" fmla="*/ 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56">
                  <a:moveTo>
                    <a:pt x="34" y="1"/>
                  </a:moveTo>
                  <a:cubicBezTo>
                    <a:pt x="33" y="0"/>
                    <a:pt x="30" y="0"/>
                    <a:pt x="28" y="1"/>
                  </a:cubicBezTo>
                  <a:cubicBezTo>
                    <a:pt x="3" y="16"/>
                    <a:pt x="3" y="16"/>
                    <a:pt x="3" y="16"/>
                  </a:cubicBezTo>
                  <a:cubicBezTo>
                    <a:pt x="2" y="17"/>
                    <a:pt x="0" y="19"/>
                    <a:pt x="0" y="21"/>
                  </a:cubicBezTo>
                  <a:cubicBezTo>
                    <a:pt x="0" y="53"/>
                    <a:pt x="0" y="53"/>
                    <a:pt x="0" y="53"/>
                  </a:cubicBezTo>
                  <a:cubicBezTo>
                    <a:pt x="0" y="54"/>
                    <a:pt x="2" y="56"/>
                    <a:pt x="4" y="56"/>
                  </a:cubicBezTo>
                  <a:cubicBezTo>
                    <a:pt x="19" y="56"/>
                    <a:pt x="19" y="56"/>
                    <a:pt x="19" y="56"/>
                  </a:cubicBezTo>
                  <a:cubicBezTo>
                    <a:pt x="21" y="56"/>
                    <a:pt x="22" y="54"/>
                    <a:pt x="22" y="53"/>
                  </a:cubicBezTo>
                  <a:cubicBezTo>
                    <a:pt x="22" y="38"/>
                    <a:pt x="22" y="38"/>
                    <a:pt x="22" y="38"/>
                  </a:cubicBezTo>
                  <a:cubicBezTo>
                    <a:pt x="22" y="36"/>
                    <a:pt x="24" y="35"/>
                    <a:pt x="26" y="35"/>
                  </a:cubicBezTo>
                  <a:cubicBezTo>
                    <a:pt x="39" y="35"/>
                    <a:pt x="39" y="35"/>
                    <a:pt x="39" y="35"/>
                  </a:cubicBezTo>
                  <a:cubicBezTo>
                    <a:pt x="40" y="35"/>
                    <a:pt x="42" y="36"/>
                    <a:pt x="42" y="38"/>
                  </a:cubicBezTo>
                  <a:cubicBezTo>
                    <a:pt x="42" y="53"/>
                    <a:pt x="42" y="53"/>
                    <a:pt x="42" y="53"/>
                  </a:cubicBezTo>
                  <a:cubicBezTo>
                    <a:pt x="42" y="54"/>
                    <a:pt x="44" y="56"/>
                    <a:pt x="46" y="56"/>
                  </a:cubicBezTo>
                  <a:cubicBezTo>
                    <a:pt x="60" y="56"/>
                    <a:pt x="60" y="56"/>
                    <a:pt x="60" y="56"/>
                  </a:cubicBezTo>
                  <a:cubicBezTo>
                    <a:pt x="62" y="56"/>
                    <a:pt x="64" y="54"/>
                    <a:pt x="64" y="53"/>
                  </a:cubicBezTo>
                  <a:cubicBezTo>
                    <a:pt x="64" y="21"/>
                    <a:pt x="64" y="21"/>
                    <a:pt x="64" y="21"/>
                  </a:cubicBezTo>
                  <a:cubicBezTo>
                    <a:pt x="64" y="19"/>
                    <a:pt x="62" y="17"/>
                    <a:pt x="61" y="16"/>
                  </a:cubicBezTo>
                  <a:lnTo>
                    <a:pt x="34"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solidFill>
                  <a:schemeClr val="bg1"/>
                </a:solidFill>
                <a:cs typeface="+mn-ea"/>
                <a:sym typeface="+mn-lt"/>
              </a:endParaRPr>
            </a:p>
          </p:txBody>
        </p:sp>
        <p:sp>
          <p:nvSpPr>
            <p:cNvPr id="25" name="Freeform 76"/>
            <p:cNvSpPr/>
            <p:nvPr/>
          </p:nvSpPr>
          <p:spPr bwMode="auto">
            <a:xfrm>
              <a:off x="10034270" y="674688"/>
              <a:ext cx="290513" cy="96838"/>
            </a:xfrm>
            <a:custGeom>
              <a:avLst/>
              <a:gdLst>
                <a:gd name="T0" fmla="*/ 76 w 77"/>
                <a:gd name="T1" fmla="*/ 25 h 26"/>
                <a:gd name="T2" fmla="*/ 72 w 77"/>
                <a:gd name="T3" fmla="*/ 25 h 26"/>
                <a:gd name="T4" fmla="*/ 41 w 77"/>
                <a:gd name="T5" fmla="*/ 7 h 26"/>
                <a:gd name="T6" fmla="*/ 35 w 77"/>
                <a:gd name="T7" fmla="*/ 7 h 26"/>
                <a:gd name="T8" fmla="*/ 5 w 77"/>
                <a:gd name="T9" fmla="*/ 25 h 26"/>
                <a:gd name="T10" fmla="*/ 1 w 77"/>
                <a:gd name="T11" fmla="*/ 25 h 26"/>
                <a:gd name="T12" fmla="*/ 3 w 77"/>
                <a:gd name="T13" fmla="*/ 21 h 26"/>
                <a:gd name="T14" fmla="*/ 35 w 77"/>
                <a:gd name="T15" fmla="*/ 2 h 26"/>
                <a:gd name="T16" fmla="*/ 41 w 77"/>
                <a:gd name="T17" fmla="*/ 1 h 26"/>
                <a:gd name="T18" fmla="*/ 75 w 77"/>
                <a:gd name="T19" fmla="*/ 21 h 26"/>
                <a:gd name="T20" fmla="*/ 76 w 77"/>
                <a:gd name="T2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26">
                  <a:moveTo>
                    <a:pt x="76" y="25"/>
                  </a:moveTo>
                  <a:cubicBezTo>
                    <a:pt x="76" y="26"/>
                    <a:pt x="74" y="26"/>
                    <a:pt x="72" y="25"/>
                  </a:cubicBezTo>
                  <a:cubicBezTo>
                    <a:pt x="41" y="7"/>
                    <a:pt x="41" y="7"/>
                    <a:pt x="41" y="7"/>
                  </a:cubicBezTo>
                  <a:cubicBezTo>
                    <a:pt x="39" y="6"/>
                    <a:pt x="37" y="6"/>
                    <a:pt x="35" y="7"/>
                  </a:cubicBezTo>
                  <a:cubicBezTo>
                    <a:pt x="5" y="25"/>
                    <a:pt x="5" y="25"/>
                    <a:pt x="5" y="25"/>
                  </a:cubicBezTo>
                  <a:cubicBezTo>
                    <a:pt x="4" y="26"/>
                    <a:pt x="2" y="26"/>
                    <a:pt x="1" y="25"/>
                  </a:cubicBezTo>
                  <a:cubicBezTo>
                    <a:pt x="0" y="24"/>
                    <a:pt x="1" y="22"/>
                    <a:pt x="3" y="21"/>
                  </a:cubicBezTo>
                  <a:cubicBezTo>
                    <a:pt x="35" y="2"/>
                    <a:pt x="35" y="2"/>
                    <a:pt x="35" y="2"/>
                  </a:cubicBezTo>
                  <a:cubicBezTo>
                    <a:pt x="37" y="1"/>
                    <a:pt x="39" y="0"/>
                    <a:pt x="41" y="1"/>
                  </a:cubicBezTo>
                  <a:cubicBezTo>
                    <a:pt x="75" y="21"/>
                    <a:pt x="75" y="21"/>
                    <a:pt x="75" y="21"/>
                  </a:cubicBezTo>
                  <a:cubicBezTo>
                    <a:pt x="76" y="22"/>
                    <a:pt x="77" y="24"/>
                    <a:pt x="76"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solidFill>
                  <a:schemeClr val="bg1"/>
                </a:solidFill>
                <a:cs typeface="+mn-ea"/>
                <a:sym typeface="+mn-lt"/>
              </a:endParaRPr>
            </a:p>
          </p:txBody>
        </p:sp>
      </p:grpSp>
      <p:grpSp>
        <p:nvGrpSpPr>
          <p:cNvPr id="26" name="组合 25"/>
          <p:cNvGrpSpPr/>
          <p:nvPr/>
        </p:nvGrpSpPr>
        <p:grpSpPr>
          <a:xfrm>
            <a:off x="4306671" y="1560014"/>
            <a:ext cx="530658" cy="554659"/>
            <a:chOff x="9734233" y="5894388"/>
            <a:chExt cx="315912" cy="330200"/>
          </a:xfrm>
          <a:solidFill>
            <a:schemeClr val="bg1"/>
          </a:solidFill>
          <a:effectLst/>
        </p:grpSpPr>
        <p:sp>
          <p:nvSpPr>
            <p:cNvPr id="27" name="Freeform 78"/>
            <p:cNvSpPr/>
            <p:nvPr/>
          </p:nvSpPr>
          <p:spPr bwMode="auto">
            <a:xfrm>
              <a:off x="9734233" y="5916613"/>
              <a:ext cx="282575" cy="307975"/>
            </a:xfrm>
            <a:custGeom>
              <a:avLst/>
              <a:gdLst>
                <a:gd name="T0" fmla="*/ 59 w 75"/>
                <a:gd name="T1" fmla="*/ 44 h 82"/>
                <a:gd name="T2" fmla="*/ 38 w 75"/>
                <a:gd name="T3" fmla="*/ 40 h 82"/>
                <a:gd name="T4" fmla="*/ 35 w 75"/>
                <a:gd name="T5" fmla="*/ 18 h 82"/>
                <a:gd name="T6" fmla="*/ 20 w 75"/>
                <a:gd name="T7" fmla="*/ 0 h 82"/>
                <a:gd name="T8" fmla="*/ 28 w 75"/>
                <a:gd name="T9" fmla="*/ 49 h 82"/>
                <a:gd name="T10" fmla="*/ 75 w 75"/>
                <a:gd name="T11" fmla="*/ 63 h 82"/>
                <a:gd name="T12" fmla="*/ 59 w 75"/>
                <a:gd name="T13" fmla="*/ 44 h 82"/>
              </a:gdLst>
              <a:ahLst/>
              <a:cxnLst>
                <a:cxn ang="0">
                  <a:pos x="T0" y="T1"/>
                </a:cxn>
                <a:cxn ang="0">
                  <a:pos x="T2" y="T3"/>
                </a:cxn>
                <a:cxn ang="0">
                  <a:pos x="T4" y="T5"/>
                </a:cxn>
                <a:cxn ang="0">
                  <a:pos x="T6" y="T7"/>
                </a:cxn>
                <a:cxn ang="0">
                  <a:pos x="T8" y="T9"/>
                </a:cxn>
                <a:cxn ang="0">
                  <a:pos x="T10" y="T11"/>
                </a:cxn>
                <a:cxn ang="0">
                  <a:pos x="T12" y="T13"/>
                </a:cxn>
              </a:cxnLst>
              <a:rect l="0" t="0" r="r" b="b"/>
              <a:pathLst>
                <a:path w="75" h="82">
                  <a:moveTo>
                    <a:pt x="59" y="44"/>
                  </a:moveTo>
                  <a:cubicBezTo>
                    <a:pt x="59" y="44"/>
                    <a:pt x="53" y="55"/>
                    <a:pt x="38" y="40"/>
                  </a:cubicBezTo>
                  <a:cubicBezTo>
                    <a:pt x="23" y="23"/>
                    <a:pt x="35" y="18"/>
                    <a:pt x="35" y="18"/>
                  </a:cubicBezTo>
                  <a:cubicBezTo>
                    <a:pt x="20" y="0"/>
                    <a:pt x="20" y="0"/>
                    <a:pt x="20" y="0"/>
                  </a:cubicBezTo>
                  <a:cubicBezTo>
                    <a:pt x="20" y="0"/>
                    <a:pt x="0" y="18"/>
                    <a:pt x="28" y="49"/>
                  </a:cubicBezTo>
                  <a:cubicBezTo>
                    <a:pt x="58" y="82"/>
                    <a:pt x="75" y="63"/>
                    <a:pt x="75" y="63"/>
                  </a:cubicBezTo>
                  <a:lnTo>
                    <a:pt x="59"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solidFill>
                  <a:schemeClr val="bg1"/>
                </a:solidFill>
                <a:cs typeface="+mn-ea"/>
                <a:sym typeface="+mn-lt"/>
              </a:endParaRPr>
            </a:p>
          </p:txBody>
        </p:sp>
        <p:sp>
          <p:nvSpPr>
            <p:cNvPr id="28" name="Freeform 79"/>
            <p:cNvSpPr/>
            <p:nvPr/>
          </p:nvSpPr>
          <p:spPr bwMode="auto">
            <a:xfrm>
              <a:off x="9970770" y="6059488"/>
              <a:ext cx="79375" cy="87313"/>
            </a:xfrm>
            <a:custGeom>
              <a:avLst/>
              <a:gdLst>
                <a:gd name="T0" fmla="*/ 50 w 50"/>
                <a:gd name="T1" fmla="*/ 45 h 55"/>
                <a:gd name="T2" fmla="*/ 38 w 50"/>
                <a:gd name="T3" fmla="*/ 55 h 55"/>
                <a:gd name="T4" fmla="*/ 0 w 50"/>
                <a:gd name="T5" fmla="*/ 10 h 55"/>
                <a:gd name="T6" fmla="*/ 10 w 50"/>
                <a:gd name="T7" fmla="*/ 0 h 55"/>
                <a:gd name="T8" fmla="*/ 50 w 50"/>
                <a:gd name="T9" fmla="*/ 45 h 55"/>
              </a:gdLst>
              <a:ahLst/>
              <a:cxnLst>
                <a:cxn ang="0">
                  <a:pos x="T0" y="T1"/>
                </a:cxn>
                <a:cxn ang="0">
                  <a:pos x="T2" y="T3"/>
                </a:cxn>
                <a:cxn ang="0">
                  <a:pos x="T4" y="T5"/>
                </a:cxn>
                <a:cxn ang="0">
                  <a:pos x="T6" y="T7"/>
                </a:cxn>
                <a:cxn ang="0">
                  <a:pos x="T8" y="T9"/>
                </a:cxn>
              </a:cxnLst>
              <a:rect l="0" t="0" r="r" b="b"/>
              <a:pathLst>
                <a:path w="50" h="55">
                  <a:moveTo>
                    <a:pt x="50" y="45"/>
                  </a:moveTo>
                  <a:lnTo>
                    <a:pt x="38" y="55"/>
                  </a:lnTo>
                  <a:lnTo>
                    <a:pt x="0" y="10"/>
                  </a:lnTo>
                  <a:lnTo>
                    <a:pt x="10" y="0"/>
                  </a:lnTo>
                  <a:lnTo>
                    <a:pt x="50"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solidFill>
                  <a:schemeClr val="bg1"/>
                </a:solidFill>
                <a:cs typeface="+mn-ea"/>
                <a:sym typeface="+mn-lt"/>
              </a:endParaRPr>
            </a:p>
          </p:txBody>
        </p:sp>
        <p:sp>
          <p:nvSpPr>
            <p:cNvPr id="29" name="Freeform 80"/>
            <p:cNvSpPr/>
            <p:nvPr/>
          </p:nvSpPr>
          <p:spPr bwMode="auto">
            <a:xfrm>
              <a:off x="9819958" y="5894388"/>
              <a:ext cx="76200" cy="82550"/>
            </a:xfrm>
            <a:custGeom>
              <a:avLst/>
              <a:gdLst>
                <a:gd name="T0" fmla="*/ 48 w 48"/>
                <a:gd name="T1" fmla="*/ 43 h 52"/>
                <a:gd name="T2" fmla="*/ 38 w 48"/>
                <a:gd name="T3" fmla="*/ 52 h 52"/>
                <a:gd name="T4" fmla="*/ 0 w 48"/>
                <a:gd name="T5" fmla="*/ 9 h 52"/>
                <a:gd name="T6" fmla="*/ 10 w 48"/>
                <a:gd name="T7" fmla="*/ 0 h 52"/>
                <a:gd name="T8" fmla="*/ 48 w 48"/>
                <a:gd name="T9" fmla="*/ 43 h 52"/>
              </a:gdLst>
              <a:ahLst/>
              <a:cxnLst>
                <a:cxn ang="0">
                  <a:pos x="T0" y="T1"/>
                </a:cxn>
                <a:cxn ang="0">
                  <a:pos x="T2" y="T3"/>
                </a:cxn>
                <a:cxn ang="0">
                  <a:pos x="T4" y="T5"/>
                </a:cxn>
                <a:cxn ang="0">
                  <a:pos x="T6" y="T7"/>
                </a:cxn>
                <a:cxn ang="0">
                  <a:pos x="T8" y="T9"/>
                </a:cxn>
              </a:cxnLst>
              <a:rect l="0" t="0" r="r" b="b"/>
              <a:pathLst>
                <a:path w="48" h="52">
                  <a:moveTo>
                    <a:pt x="48" y="43"/>
                  </a:moveTo>
                  <a:lnTo>
                    <a:pt x="38" y="52"/>
                  </a:lnTo>
                  <a:lnTo>
                    <a:pt x="0" y="9"/>
                  </a:lnTo>
                  <a:lnTo>
                    <a:pt x="10" y="0"/>
                  </a:lnTo>
                  <a:lnTo>
                    <a:pt x="48"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solidFill>
                  <a:schemeClr val="bg1"/>
                </a:solidFill>
                <a:cs typeface="+mn-ea"/>
                <a:sym typeface="+mn-lt"/>
              </a:endParaRPr>
            </a:p>
          </p:txBody>
        </p:sp>
      </p:grpSp>
      <p:grpSp>
        <p:nvGrpSpPr>
          <p:cNvPr id="30" name="组合 29"/>
          <p:cNvGrpSpPr/>
          <p:nvPr/>
        </p:nvGrpSpPr>
        <p:grpSpPr>
          <a:xfrm>
            <a:off x="5493109" y="2672876"/>
            <a:ext cx="459374" cy="283282"/>
            <a:chOff x="6213158" y="2928938"/>
            <a:chExt cx="285750" cy="176213"/>
          </a:xfrm>
          <a:solidFill>
            <a:schemeClr val="bg1"/>
          </a:solidFill>
          <a:effectLst/>
        </p:grpSpPr>
        <p:sp>
          <p:nvSpPr>
            <p:cNvPr id="31" name="Freeform 82"/>
            <p:cNvSpPr/>
            <p:nvPr/>
          </p:nvSpPr>
          <p:spPr bwMode="auto">
            <a:xfrm>
              <a:off x="6227445" y="2928938"/>
              <a:ext cx="255588" cy="71438"/>
            </a:xfrm>
            <a:custGeom>
              <a:avLst/>
              <a:gdLst>
                <a:gd name="T0" fmla="*/ 39 w 68"/>
                <a:gd name="T1" fmla="*/ 18 h 19"/>
                <a:gd name="T2" fmla="*/ 68 w 68"/>
                <a:gd name="T3" fmla="*/ 1 h 19"/>
                <a:gd name="T4" fmla="*/ 66 w 68"/>
                <a:gd name="T5" fmla="*/ 0 h 19"/>
                <a:gd name="T6" fmla="*/ 3 w 68"/>
                <a:gd name="T7" fmla="*/ 0 h 19"/>
                <a:gd name="T8" fmla="*/ 0 w 68"/>
                <a:gd name="T9" fmla="*/ 1 h 19"/>
                <a:gd name="T10" fmla="*/ 30 w 68"/>
                <a:gd name="T11" fmla="*/ 18 h 19"/>
                <a:gd name="T12" fmla="*/ 39 w 68"/>
                <a:gd name="T13" fmla="*/ 18 h 19"/>
              </a:gdLst>
              <a:ahLst/>
              <a:cxnLst>
                <a:cxn ang="0">
                  <a:pos x="T0" y="T1"/>
                </a:cxn>
                <a:cxn ang="0">
                  <a:pos x="T2" y="T3"/>
                </a:cxn>
                <a:cxn ang="0">
                  <a:pos x="T4" y="T5"/>
                </a:cxn>
                <a:cxn ang="0">
                  <a:pos x="T6" y="T7"/>
                </a:cxn>
                <a:cxn ang="0">
                  <a:pos x="T8" y="T9"/>
                </a:cxn>
                <a:cxn ang="0">
                  <a:pos x="T10" y="T11"/>
                </a:cxn>
                <a:cxn ang="0">
                  <a:pos x="T12" y="T13"/>
                </a:cxn>
              </a:cxnLst>
              <a:rect l="0" t="0" r="r" b="b"/>
              <a:pathLst>
                <a:path w="68" h="19">
                  <a:moveTo>
                    <a:pt x="39" y="18"/>
                  </a:moveTo>
                  <a:cubicBezTo>
                    <a:pt x="68" y="1"/>
                    <a:pt x="68" y="1"/>
                    <a:pt x="68" y="1"/>
                  </a:cubicBezTo>
                  <a:cubicBezTo>
                    <a:pt x="68" y="0"/>
                    <a:pt x="67" y="0"/>
                    <a:pt x="66" y="0"/>
                  </a:cubicBezTo>
                  <a:cubicBezTo>
                    <a:pt x="3" y="0"/>
                    <a:pt x="3" y="0"/>
                    <a:pt x="3" y="0"/>
                  </a:cubicBezTo>
                  <a:cubicBezTo>
                    <a:pt x="2" y="0"/>
                    <a:pt x="1" y="0"/>
                    <a:pt x="0" y="1"/>
                  </a:cubicBezTo>
                  <a:cubicBezTo>
                    <a:pt x="30" y="18"/>
                    <a:pt x="30" y="18"/>
                    <a:pt x="30" y="18"/>
                  </a:cubicBezTo>
                  <a:cubicBezTo>
                    <a:pt x="32" y="19"/>
                    <a:pt x="36" y="19"/>
                    <a:pt x="39"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solidFill>
                  <a:schemeClr val="bg1"/>
                </a:solidFill>
                <a:cs typeface="+mn-ea"/>
                <a:sym typeface="+mn-lt"/>
              </a:endParaRPr>
            </a:p>
          </p:txBody>
        </p:sp>
        <p:sp>
          <p:nvSpPr>
            <p:cNvPr id="32" name="Freeform 83"/>
            <p:cNvSpPr/>
            <p:nvPr/>
          </p:nvSpPr>
          <p:spPr bwMode="auto">
            <a:xfrm>
              <a:off x="6213158" y="2947988"/>
              <a:ext cx="285750" cy="157163"/>
            </a:xfrm>
            <a:custGeom>
              <a:avLst/>
              <a:gdLst>
                <a:gd name="T0" fmla="*/ 45 w 76"/>
                <a:gd name="T1" fmla="*/ 18 h 42"/>
                <a:gd name="T2" fmla="*/ 38 w 76"/>
                <a:gd name="T3" fmla="*/ 20 h 42"/>
                <a:gd name="T4" fmla="*/ 32 w 76"/>
                <a:gd name="T5" fmla="*/ 18 h 42"/>
                <a:gd name="T6" fmla="*/ 1 w 76"/>
                <a:gd name="T7" fmla="*/ 0 h 42"/>
                <a:gd name="T8" fmla="*/ 0 w 76"/>
                <a:gd name="T9" fmla="*/ 1 h 42"/>
                <a:gd name="T10" fmla="*/ 0 w 76"/>
                <a:gd name="T11" fmla="*/ 38 h 42"/>
                <a:gd name="T12" fmla="*/ 7 w 76"/>
                <a:gd name="T13" fmla="*/ 42 h 42"/>
                <a:gd name="T14" fmla="*/ 70 w 76"/>
                <a:gd name="T15" fmla="*/ 42 h 42"/>
                <a:gd name="T16" fmla="*/ 76 w 76"/>
                <a:gd name="T17" fmla="*/ 38 h 42"/>
                <a:gd name="T18" fmla="*/ 76 w 76"/>
                <a:gd name="T19" fmla="*/ 1 h 42"/>
                <a:gd name="T20" fmla="*/ 76 w 76"/>
                <a:gd name="T21" fmla="*/ 0 h 42"/>
                <a:gd name="T22" fmla="*/ 45 w 76"/>
                <a:gd name="T23"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 h="42">
                  <a:moveTo>
                    <a:pt x="45" y="18"/>
                  </a:moveTo>
                  <a:cubicBezTo>
                    <a:pt x="43" y="19"/>
                    <a:pt x="41" y="20"/>
                    <a:pt x="38" y="20"/>
                  </a:cubicBezTo>
                  <a:cubicBezTo>
                    <a:pt x="36" y="20"/>
                    <a:pt x="34" y="19"/>
                    <a:pt x="32" y="18"/>
                  </a:cubicBezTo>
                  <a:cubicBezTo>
                    <a:pt x="1" y="0"/>
                    <a:pt x="1" y="0"/>
                    <a:pt x="1" y="0"/>
                  </a:cubicBezTo>
                  <a:cubicBezTo>
                    <a:pt x="0" y="1"/>
                    <a:pt x="0" y="1"/>
                    <a:pt x="0" y="1"/>
                  </a:cubicBezTo>
                  <a:cubicBezTo>
                    <a:pt x="0" y="38"/>
                    <a:pt x="0" y="38"/>
                    <a:pt x="0" y="38"/>
                  </a:cubicBezTo>
                  <a:cubicBezTo>
                    <a:pt x="0" y="40"/>
                    <a:pt x="3" y="42"/>
                    <a:pt x="7" y="42"/>
                  </a:cubicBezTo>
                  <a:cubicBezTo>
                    <a:pt x="70" y="42"/>
                    <a:pt x="70" y="42"/>
                    <a:pt x="70" y="42"/>
                  </a:cubicBezTo>
                  <a:cubicBezTo>
                    <a:pt x="73" y="42"/>
                    <a:pt x="76" y="40"/>
                    <a:pt x="76" y="38"/>
                  </a:cubicBezTo>
                  <a:cubicBezTo>
                    <a:pt x="76" y="1"/>
                    <a:pt x="76" y="1"/>
                    <a:pt x="76" y="1"/>
                  </a:cubicBezTo>
                  <a:cubicBezTo>
                    <a:pt x="76" y="1"/>
                    <a:pt x="76" y="0"/>
                    <a:pt x="76" y="0"/>
                  </a:cubicBezTo>
                  <a:lnTo>
                    <a:pt x="45"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5" dirty="0">
                <a:solidFill>
                  <a:schemeClr val="bg1"/>
                </a:solidFill>
                <a:cs typeface="+mn-ea"/>
                <a:sym typeface="+mn-lt"/>
              </a:endParaRPr>
            </a:p>
          </p:txBody>
        </p:sp>
      </p:grpSp>
      <p:sp>
        <p:nvSpPr>
          <p:cNvPr id="33" name="流程图: 准备 32"/>
          <p:cNvSpPr/>
          <p:nvPr/>
        </p:nvSpPr>
        <p:spPr>
          <a:xfrm rot="16200000">
            <a:off x="3990072" y="3282754"/>
            <a:ext cx="1163856" cy="1003325"/>
          </a:xfrm>
          <a:prstGeom prst="flowChartPreparation">
            <a:avLst/>
          </a:prstGeom>
          <a:solidFill>
            <a:schemeClr val="bg1">
              <a:alpha val="53000"/>
            </a:schemeClr>
          </a:solidFill>
          <a:ln>
            <a:noFill/>
          </a:ln>
          <a:effectLst/>
        </p:spPr>
        <p:txBody>
          <a:bodyPr vert="horz" wrap="square" lIns="68580" tIns="34290" rIns="68580" bIns="34290" numCol="1" anchor="t" anchorCtr="0" compatLnSpc="1"/>
          <a:lstStyle/>
          <a:p>
            <a:endParaRPr lang="zh-CN" altLang="en-US" sz="1015" dirty="0">
              <a:solidFill>
                <a:schemeClr val="bg1"/>
              </a:solidFill>
              <a:cs typeface="+mn-ea"/>
              <a:sym typeface="+mn-lt"/>
            </a:endParaRPr>
          </a:p>
        </p:txBody>
      </p:sp>
      <p:sp>
        <p:nvSpPr>
          <p:cNvPr id="34" name="Freeform 135"/>
          <p:cNvSpPr>
            <a:spLocks noEditPoints="1"/>
          </p:cNvSpPr>
          <p:nvPr/>
        </p:nvSpPr>
        <p:spPr bwMode="auto">
          <a:xfrm>
            <a:off x="4300905" y="3514360"/>
            <a:ext cx="536425" cy="503096"/>
          </a:xfrm>
          <a:custGeom>
            <a:avLst/>
            <a:gdLst>
              <a:gd name="T0" fmla="*/ 95554 w 73"/>
              <a:gd name="T1" fmla="*/ 288621 h 68"/>
              <a:gd name="T2" fmla="*/ 58803 w 73"/>
              <a:gd name="T3" fmla="*/ 288621 h 68"/>
              <a:gd name="T4" fmla="*/ 0 w 73"/>
              <a:gd name="T5" fmla="*/ 244218 h 68"/>
              <a:gd name="T6" fmla="*/ 36752 w 73"/>
              <a:gd name="T7" fmla="*/ 140610 h 68"/>
              <a:gd name="T8" fmla="*/ 110255 w 73"/>
              <a:gd name="T9" fmla="*/ 162812 h 68"/>
              <a:gd name="T10" fmla="*/ 147007 w 73"/>
              <a:gd name="T11" fmla="*/ 155411 h 68"/>
              <a:gd name="T12" fmla="*/ 147007 w 73"/>
              <a:gd name="T13" fmla="*/ 177613 h 68"/>
              <a:gd name="T14" fmla="*/ 169058 w 73"/>
              <a:gd name="T15" fmla="*/ 251619 h 68"/>
              <a:gd name="T16" fmla="*/ 95554 w 73"/>
              <a:gd name="T17" fmla="*/ 288621 h 68"/>
              <a:gd name="T18" fmla="*/ 110255 w 73"/>
              <a:gd name="T19" fmla="*/ 140610 h 68"/>
              <a:gd name="T20" fmla="*/ 36752 w 73"/>
              <a:gd name="T21" fmla="*/ 66605 h 68"/>
              <a:gd name="T22" fmla="*/ 110255 w 73"/>
              <a:gd name="T23" fmla="*/ 0 h 68"/>
              <a:gd name="T24" fmla="*/ 183759 w 73"/>
              <a:gd name="T25" fmla="*/ 66605 h 68"/>
              <a:gd name="T26" fmla="*/ 110255 w 73"/>
              <a:gd name="T27" fmla="*/ 140610 h 68"/>
              <a:gd name="T28" fmla="*/ 389568 w 73"/>
              <a:gd name="T29" fmla="*/ 503237 h 68"/>
              <a:gd name="T30" fmla="*/ 147007 w 73"/>
              <a:gd name="T31" fmla="*/ 503237 h 68"/>
              <a:gd name="T32" fmla="*/ 73503 w 73"/>
              <a:gd name="T33" fmla="*/ 429232 h 68"/>
              <a:gd name="T34" fmla="*/ 169058 w 73"/>
              <a:gd name="T35" fmla="*/ 266420 h 68"/>
              <a:gd name="T36" fmla="*/ 271963 w 73"/>
              <a:gd name="T37" fmla="*/ 303422 h 68"/>
              <a:gd name="T38" fmla="*/ 367517 w 73"/>
              <a:gd name="T39" fmla="*/ 266420 h 68"/>
              <a:gd name="T40" fmla="*/ 470422 w 73"/>
              <a:gd name="T41" fmla="*/ 429232 h 68"/>
              <a:gd name="T42" fmla="*/ 389568 w 73"/>
              <a:gd name="T43" fmla="*/ 503237 h 68"/>
              <a:gd name="T44" fmla="*/ 271963 w 73"/>
              <a:gd name="T45" fmla="*/ 288621 h 68"/>
              <a:gd name="T46" fmla="*/ 161708 w 73"/>
              <a:gd name="T47" fmla="*/ 177613 h 68"/>
              <a:gd name="T48" fmla="*/ 271963 w 73"/>
              <a:gd name="T49" fmla="*/ 66605 h 68"/>
              <a:gd name="T50" fmla="*/ 374867 w 73"/>
              <a:gd name="T51" fmla="*/ 177613 h 68"/>
              <a:gd name="T52" fmla="*/ 271963 w 73"/>
              <a:gd name="T53" fmla="*/ 288621 h 68"/>
              <a:gd name="T54" fmla="*/ 433670 w 73"/>
              <a:gd name="T55" fmla="*/ 140610 h 68"/>
              <a:gd name="T56" fmla="*/ 360167 w 73"/>
              <a:gd name="T57" fmla="*/ 66605 h 68"/>
              <a:gd name="T58" fmla="*/ 433670 w 73"/>
              <a:gd name="T59" fmla="*/ 0 h 68"/>
              <a:gd name="T60" fmla="*/ 499823 w 73"/>
              <a:gd name="T61" fmla="*/ 66605 h 68"/>
              <a:gd name="T62" fmla="*/ 433670 w 73"/>
              <a:gd name="T63" fmla="*/ 140610 h 68"/>
              <a:gd name="T64" fmla="*/ 485123 w 73"/>
              <a:gd name="T65" fmla="*/ 288621 h 68"/>
              <a:gd name="T66" fmla="*/ 448371 w 73"/>
              <a:gd name="T67" fmla="*/ 288621 h 68"/>
              <a:gd name="T68" fmla="*/ 374867 w 73"/>
              <a:gd name="T69" fmla="*/ 251619 h 68"/>
              <a:gd name="T70" fmla="*/ 396918 w 73"/>
              <a:gd name="T71" fmla="*/ 177613 h 68"/>
              <a:gd name="T72" fmla="*/ 396918 w 73"/>
              <a:gd name="T73" fmla="*/ 155411 h 68"/>
              <a:gd name="T74" fmla="*/ 433670 w 73"/>
              <a:gd name="T75" fmla="*/ 162812 h 68"/>
              <a:gd name="T76" fmla="*/ 507174 w 73"/>
              <a:gd name="T77" fmla="*/ 140610 h 68"/>
              <a:gd name="T78" fmla="*/ 536575 w 73"/>
              <a:gd name="T79" fmla="*/ 244218 h 68"/>
              <a:gd name="T80" fmla="*/ 485123 w 73"/>
              <a:gd name="T81" fmla="*/ 288621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a:noFill/>
          </a:ln>
          <a:effectLst/>
        </p:spPr>
        <p:txBody>
          <a:bodyPr lIns="91262" tIns="45631" rIns="91262" bIns="45631"/>
          <a:lstStyle/>
          <a:p>
            <a:endParaRPr lang="zh-CN" altLang="en-US" sz="1015" dirty="0">
              <a:solidFill>
                <a:schemeClr val="bg1"/>
              </a:solidFill>
              <a:cs typeface="+mn-ea"/>
              <a:sym typeface="+mn-lt"/>
            </a:endParaRPr>
          </a:p>
        </p:txBody>
      </p:sp>
      <p:sp>
        <p:nvSpPr>
          <p:cNvPr id="35" name="TextBox 76"/>
          <p:cNvSpPr txBox="1"/>
          <p:nvPr/>
        </p:nvSpPr>
        <p:spPr>
          <a:xfrm>
            <a:off x="6134495" y="1129133"/>
            <a:ext cx="1472936" cy="248209"/>
          </a:xfrm>
          <a:prstGeom prst="rect">
            <a:avLst/>
          </a:prstGeom>
          <a:noFill/>
          <a:effectLst/>
        </p:spPr>
        <p:txBody>
          <a:bodyPr wrap="square" rtlCol="0">
            <a:spAutoFit/>
          </a:bodyPr>
          <a:lstStyle/>
          <a:p>
            <a:r>
              <a:rPr lang="en-US" altLang="zh-CN" sz="1015" b="1" dirty="0">
                <a:solidFill>
                  <a:schemeClr val="bg1"/>
                </a:solidFill>
                <a:cs typeface="+mn-ea"/>
                <a:sym typeface="+mn-lt"/>
              </a:rPr>
              <a:t>Add title here</a:t>
            </a:r>
            <a:endParaRPr lang="en-US" altLang="zh-CN" sz="1015" b="1" dirty="0">
              <a:solidFill>
                <a:schemeClr val="bg1"/>
              </a:solidFill>
              <a:cs typeface="+mn-ea"/>
              <a:sym typeface="+mn-lt"/>
            </a:endParaRPr>
          </a:p>
        </p:txBody>
      </p:sp>
      <p:sp>
        <p:nvSpPr>
          <p:cNvPr id="36" name="文本框 35"/>
          <p:cNvSpPr txBox="1"/>
          <p:nvPr/>
        </p:nvSpPr>
        <p:spPr>
          <a:xfrm>
            <a:off x="6134496" y="1406132"/>
            <a:ext cx="2093539" cy="722505"/>
          </a:xfrm>
          <a:prstGeom prst="rect">
            <a:avLst/>
          </a:prstGeom>
          <a:noFill/>
          <a:effectLst/>
        </p:spPr>
        <p:txBody>
          <a:bodyPr wrap="square" rtlCol="0">
            <a:spAutoFit/>
          </a:bodyPr>
          <a:lstStyle/>
          <a:p>
            <a:pPr>
              <a:lnSpc>
                <a:spcPct val="130000"/>
              </a:lnSpc>
            </a:pPr>
            <a:r>
              <a:rPr lang="en-US" altLang="zh-CN" sz="1050" dirty="0">
                <a:solidFill>
                  <a:schemeClr val="bg1"/>
                </a:solidFill>
                <a:cs typeface="+mn-ea"/>
                <a:sym typeface="+mn-lt"/>
              </a:rPr>
              <a:t>This template is the spring and autumn advertising original,</a:t>
            </a:r>
            <a:endParaRPr lang="en-US" altLang="zh-CN" sz="1050" dirty="0">
              <a:solidFill>
                <a:schemeClr val="bg1"/>
              </a:solidFill>
              <a:cs typeface="+mn-ea"/>
              <a:sym typeface="+mn-lt"/>
            </a:endParaRPr>
          </a:p>
        </p:txBody>
      </p:sp>
      <p:sp>
        <p:nvSpPr>
          <p:cNvPr id="37" name="TextBox 76"/>
          <p:cNvSpPr txBox="1"/>
          <p:nvPr/>
        </p:nvSpPr>
        <p:spPr>
          <a:xfrm>
            <a:off x="6134495" y="3536194"/>
            <a:ext cx="1472936" cy="248209"/>
          </a:xfrm>
          <a:prstGeom prst="rect">
            <a:avLst/>
          </a:prstGeom>
          <a:noFill/>
          <a:effectLst/>
        </p:spPr>
        <p:txBody>
          <a:bodyPr wrap="square" rtlCol="0">
            <a:spAutoFit/>
          </a:bodyPr>
          <a:lstStyle/>
          <a:p>
            <a:r>
              <a:rPr lang="en-US" altLang="zh-CN" sz="1015" b="1" dirty="0">
                <a:solidFill>
                  <a:schemeClr val="bg1"/>
                </a:solidFill>
                <a:cs typeface="+mn-ea"/>
                <a:sym typeface="+mn-lt"/>
              </a:rPr>
              <a:t>Add title here</a:t>
            </a:r>
            <a:endParaRPr lang="en-US" altLang="zh-CN" sz="1015" b="1" dirty="0">
              <a:solidFill>
                <a:schemeClr val="bg1"/>
              </a:solidFill>
              <a:cs typeface="+mn-ea"/>
              <a:sym typeface="+mn-lt"/>
            </a:endParaRPr>
          </a:p>
        </p:txBody>
      </p:sp>
      <p:sp>
        <p:nvSpPr>
          <p:cNvPr id="38" name="文本框 37"/>
          <p:cNvSpPr txBox="1"/>
          <p:nvPr/>
        </p:nvSpPr>
        <p:spPr>
          <a:xfrm>
            <a:off x="6134496" y="3813193"/>
            <a:ext cx="2093539" cy="722505"/>
          </a:xfrm>
          <a:prstGeom prst="rect">
            <a:avLst/>
          </a:prstGeom>
          <a:noFill/>
          <a:effectLst/>
        </p:spPr>
        <p:txBody>
          <a:bodyPr wrap="square" rtlCol="0">
            <a:spAutoFit/>
          </a:bodyPr>
          <a:lstStyle/>
          <a:p>
            <a:pPr>
              <a:lnSpc>
                <a:spcPct val="130000"/>
              </a:lnSpc>
            </a:pPr>
            <a:r>
              <a:rPr lang="en-US" altLang="zh-CN" sz="1050" dirty="0">
                <a:solidFill>
                  <a:schemeClr val="bg1"/>
                </a:solidFill>
                <a:cs typeface="+mn-ea"/>
                <a:sym typeface="+mn-lt"/>
              </a:rPr>
              <a:t>This template is the spring and autumn advertising original,</a:t>
            </a:r>
            <a:endParaRPr lang="en-US" altLang="zh-CN" sz="1050" dirty="0">
              <a:solidFill>
                <a:schemeClr val="bg1"/>
              </a:solidFill>
              <a:cs typeface="+mn-ea"/>
              <a:sym typeface="+mn-lt"/>
            </a:endParaRPr>
          </a:p>
        </p:txBody>
      </p:sp>
      <p:sp>
        <p:nvSpPr>
          <p:cNvPr id="39" name="TextBox 76"/>
          <p:cNvSpPr txBox="1"/>
          <p:nvPr/>
        </p:nvSpPr>
        <p:spPr>
          <a:xfrm>
            <a:off x="1534213" y="1129133"/>
            <a:ext cx="1337052" cy="248209"/>
          </a:xfrm>
          <a:prstGeom prst="rect">
            <a:avLst/>
          </a:prstGeom>
          <a:noFill/>
          <a:effectLst/>
        </p:spPr>
        <p:txBody>
          <a:bodyPr wrap="square" rtlCol="0">
            <a:spAutoFit/>
          </a:bodyPr>
          <a:lstStyle/>
          <a:p>
            <a:pPr algn="r"/>
            <a:r>
              <a:rPr lang="en-US" altLang="zh-CN" sz="1015" b="1" dirty="0">
                <a:solidFill>
                  <a:schemeClr val="bg1"/>
                </a:solidFill>
                <a:cs typeface="+mn-ea"/>
                <a:sym typeface="+mn-lt"/>
              </a:rPr>
              <a:t>Add title here</a:t>
            </a:r>
            <a:endParaRPr lang="en-US" altLang="zh-CN" sz="1015" b="1" dirty="0">
              <a:solidFill>
                <a:schemeClr val="bg1"/>
              </a:solidFill>
              <a:cs typeface="+mn-ea"/>
              <a:sym typeface="+mn-lt"/>
            </a:endParaRPr>
          </a:p>
        </p:txBody>
      </p:sp>
      <p:sp>
        <p:nvSpPr>
          <p:cNvPr id="40" name="文本框 39"/>
          <p:cNvSpPr txBox="1"/>
          <p:nvPr/>
        </p:nvSpPr>
        <p:spPr>
          <a:xfrm>
            <a:off x="929300" y="1406132"/>
            <a:ext cx="1941964" cy="722505"/>
          </a:xfrm>
          <a:prstGeom prst="rect">
            <a:avLst/>
          </a:prstGeom>
          <a:noFill/>
          <a:effectLst/>
        </p:spPr>
        <p:txBody>
          <a:bodyPr wrap="square" rtlCol="0">
            <a:spAutoFit/>
          </a:bodyPr>
          <a:lstStyle/>
          <a:p>
            <a:pPr algn="r">
              <a:lnSpc>
                <a:spcPct val="130000"/>
              </a:lnSpc>
            </a:pPr>
            <a:r>
              <a:rPr lang="en-US" altLang="zh-CN" sz="1050" dirty="0">
                <a:solidFill>
                  <a:schemeClr val="bg1"/>
                </a:solidFill>
                <a:cs typeface="+mn-ea"/>
                <a:sym typeface="+mn-lt"/>
              </a:rPr>
              <a:t>This template is the spring and autumn advertising original,</a:t>
            </a:r>
            <a:endParaRPr lang="en-US" altLang="zh-CN" sz="1050" dirty="0">
              <a:solidFill>
                <a:schemeClr val="bg1"/>
              </a:solidFill>
              <a:cs typeface="+mn-ea"/>
              <a:sym typeface="+mn-lt"/>
            </a:endParaRPr>
          </a:p>
        </p:txBody>
      </p:sp>
      <p:sp>
        <p:nvSpPr>
          <p:cNvPr id="41" name="TextBox 76"/>
          <p:cNvSpPr txBox="1"/>
          <p:nvPr/>
        </p:nvSpPr>
        <p:spPr>
          <a:xfrm>
            <a:off x="1534213" y="3536194"/>
            <a:ext cx="1337052" cy="248209"/>
          </a:xfrm>
          <a:prstGeom prst="rect">
            <a:avLst/>
          </a:prstGeom>
          <a:noFill/>
          <a:effectLst/>
        </p:spPr>
        <p:txBody>
          <a:bodyPr wrap="square" rtlCol="0">
            <a:spAutoFit/>
          </a:bodyPr>
          <a:lstStyle/>
          <a:p>
            <a:pPr algn="r"/>
            <a:r>
              <a:rPr lang="en-US" altLang="zh-CN" sz="1015" b="1" dirty="0">
                <a:solidFill>
                  <a:schemeClr val="bg1"/>
                </a:solidFill>
                <a:cs typeface="+mn-ea"/>
                <a:sym typeface="+mn-lt"/>
              </a:rPr>
              <a:t>Add title here</a:t>
            </a:r>
            <a:endParaRPr lang="en-US" altLang="zh-CN" sz="1015" b="1" dirty="0">
              <a:solidFill>
                <a:schemeClr val="bg1"/>
              </a:solidFill>
              <a:cs typeface="+mn-ea"/>
              <a:sym typeface="+mn-lt"/>
            </a:endParaRPr>
          </a:p>
        </p:txBody>
      </p:sp>
      <p:sp>
        <p:nvSpPr>
          <p:cNvPr id="42" name="文本框 41"/>
          <p:cNvSpPr txBox="1"/>
          <p:nvPr/>
        </p:nvSpPr>
        <p:spPr>
          <a:xfrm>
            <a:off x="929300" y="3813193"/>
            <a:ext cx="1941964" cy="722505"/>
          </a:xfrm>
          <a:prstGeom prst="rect">
            <a:avLst/>
          </a:prstGeom>
          <a:noFill/>
          <a:effectLst/>
        </p:spPr>
        <p:txBody>
          <a:bodyPr wrap="square" rtlCol="0">
            <a:spAutoFit/>
          </a:bodyPr>
          <a:lstStyle/>
          <a:p>
            <a:pPr algn="r">
              <a:lnSpc>
                <a:spcPct val="130000"/>
              </a:lnSpc>
            </a:pPr>
            <a:r>
              <a:rPr lang="en-US" altLang="zh-CN" sz="1050" dirty="0">
                <a:solidFill>
                  <a:schemeClr val="bg1"/>
                </a:solidFill>
                <a:cs typeface="+mn-ea"/>
                <a:sym typeface="+mn-lt"/>
              </a:rPr>
              <a:t>This template is the spring and autumn advertising original,</a:t>
            </a:r>
            <a:endParaRPr lang="en-US" altLang="zh-CN" sz="1050" dirty="0">
              <a:solidFill>
                <a:schemeClr val="bg1"/>
              </a:solidFill>
              <a:cs typeface="+mn-ea"/>
              <a:sym typeface="+mn-lt"/>
            </a:endParaRPr>
          </a:p>
        </p:txBody>
      </p:sp>
      <p:sp>
        <p:nvSpPr>
          <p:cNvPr id="43" name="矩形 42"/>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44" name="组合 43"/>
          <p:cNvGrpSpPr/>
          <p:nvPr/>
        </p:nvGrpSpPr>
        <p:grpSpPr>
          <a:xfrm>
            <a:off x="140756" y="267494"/>
            <a:ext cx="797591" cy="504056"/>
            <a:chOff x="140756" y="267494"/>
            <a:chExt cx="797591" cy="504056"/>
          </a:xfrm>
        </p:grpSpPr>
        <p:sp>
          <p:nvSpPr>
            <p:cNvPr id="45" name="泪滴形 44"/>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6" name="矩形 45"/>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4</a:t>
              </a:r>
              <a:endParaRPr lang="zh-CN" altLang="en-US" sz="16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35"/>
          <p:cNvSpPr txBox="1">
            <a:spLocks noChangeArrowheads="1"/>
          </p:cNvSpPr>
          <p:nvPr/>
        </p:nvSpPr>
        <p:spPr bwMode="auto">
          <a:xfrm>
            <a:off x="2847065" y="1475315"/>
            <a:ext cx="3588162"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defTabSz="914400">
              <a:spcBef>
                <a:spcPts val="3600"/>
              </a:spcBef>
            </a:pPr>
            <a:r>
              <a:rPr lang="en-US" altLang="zh-CN" sz="6600" dirty="0" smtClean="0">
                <a:solidFill>
                  <a:schemeClr val="bg1">
                    <a:alpha val="99000"/>
                  </a:schemeClr>
                </a:solidFill>
                <a:latin typeface="+mn-lt"/>
                <a:ea typeface="+mn-ea"/>
                <a:cs typeface="+mn-ea"/>
                <a:sym typeface="+mn-lt"/>
              </a:rPr>
              <a:t>THANKS</a:t>
            </a:r>
            <a:endParaRPr lang="zh-CN" altLang="en-US" sz="6600" dirty="0">
              <a:solidFill>
                <a:schemeClr val="bg1">
                  <a:alpha val="99000"/>
                </a:schemeClr>
              </a:solidFill>
              <a:latin typeface="+mn-lt"/>
              <a:ea typeface="+mn-ea"/>
              <a:cs typeface="+mn-ea"/>
              <a:sym typeface="+mn-lt"/>
            </a:endParaRPr>
          </a:p>
        </p:txBody>
      </p:sp>
      <p:sp>
        <p:nvSpPr>
          <p:cNvPr id="9" name="文本框 35"/>
          <p:cNvSpPr txBox="1">
            <a:spLocks noChangeArrowheads="1"/>
          </p:cNvSpPr>
          <p:nvPr/>
        </p:nvSpPr>
        <p:spPr bwMode="auto">
          <a:xfrm>
            <a:off x="2168233" y="2607097"/>
            <a:ext cx="480753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914400">
              <a:spcBef>
                <a:spcPts val="3600"/>
              </a:spcBef>
            </a:pPr>
            <a:r>
              <a:rPr lang="en-US" altLang="zh-CN" sz="2400" dirty="0" smtClean="0">
                <a:solidFill>
                  <a:schemeClr val="bg1">
                    <a:alpha val="99000"/>
                  </a:schemeClr>
                </a:solidFill>
                <a:latin typeface="+mn-lt"/>
                <a:ea typeface="+mn-ea"/>
                <a:cs typeface="+mn-ea"/>
                <a:sym typeface="+mn-lt"/>
              </a:rPr>
              <a:t>THANKS FOR YOUR WATCHING</a:t>
            </a:r>
            <a:endParaRPr lang="zh-CN" altLang="en-US" sz="2400" dirty="0">
              <a:solidFill>
                <a:schemeClr val="bg1">
                  <a:alpha val="99000"/>
                </a:schemeClr>
              </a:solidFill>
              <a:latin typeface="+mn-lt"/>
              <a:ea typeface="+mn-ea"/>
              <a:cs typeface="+mn-ea"/>
              <a:sym typeface="+mn-lt"/>
            </a:endParaRPr>
          </a:p>
        </p:txBody>
      </p:sp>
      <p:sp>
        <p:nvSpPr>
          <p:cNvPr id="10" name="文本框 35"/>
          <p:cNvSpPr txBox="1">
            <a:spLocks noChangeArrowheads="1"/>
          </p:cNvSpPr>
          <p:nvPr/>
        </p:nvSpPr>
        <p:spPr bwMode="auto">
          <a:xfrm>
            <a:off x="2641664" y="3101625"/>
            <a:ext cx="38606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defTabSz="914400">
              <a:spcBef>
                <a:spcPts val="3600"/>
              </a:spcBef>
            </a:pPr>
            <a:r>
              <a:rPr lang="zh-CN" altLang="en-US" spc="300" dirty="0" smtClean="0">
                <a:solidFill>
                  <a:schemeClr val="bg1">
                    <a:alpha val="99000"/>
                  </a:schemeClr>
                </a:solidFill>
                <a:latin typeface="+mn-lt"/>
                <a:ea typeface="+mn-ea"/>
                <a:cs typeface="+mn-ea"/>
                <a:sym typeface="+mn-lt"/>
              </a:rPr>
              <a:t>工</a:t>
            </a:r>
            <a:r>
              <a:rPr lang="zh-CN" altLang="en-US" spc="300" dirty="0">
                <a:solidFill>
                  <a:schemeClr val="bg1">
                    <a:alpha val="99000"/>
                  </a:schemeClr>
                </a:solidFill>
                <a:latin typeface="+mn-lt"/>
                <a:ea typeface="+mn-ea"/>
                <a:cs typeface="+mn-ea"/>
                <a:sym typeface="+mn-lt"/>
              </a:rPr>
              <a:t>作总结</a:t>
            </a:r>
            <a:r>
              <a:rPr lang="en-US" altLang="zh-CN" spc="300" dirty="0">
                <a:solidFill>
                  <a:schemeClr val="bg1">
                    <a:alpha val="99000"/>
                  </a:schemeClr>
                </a:solidFill>
                <a:latin typeface="+mn-lt"/>
                <a:ea typeface="+mn-ea"/>
                <a:cs typeface="+mn-ea"/>
                <a:sym typeface="+mn-lt"/>
              </a:rPr>
              <a:t>/</a:t>
            </a:r>
            <a:r>
              <a:rPr lang="zh-CN" altLang="en-US" spc="300" dirty="0">
                <a:solidFill>
                  <a:schemeClr val="bg1">
                    <a:alpha val="99000"/>
                  </a:schemeClr>
                </a:solidFill>
                <a:latin typeface="+mn-lt"/>
                <a:ea typeface="+mn-ea"/>
                <a:cs typeface="+mn-ea"/>
                <a:sym typeface="+mn-lt"/>
              </a:rPr>
              <a:t>论文答辩</a:t>
            </a:r>
            <a:r>
              <a:rPr lang="en-US" altLang="zh-CN" spc="300" dirty="0">
                <a:solidFill>
                  <a:schemeClr val="bg1">
                    <a:alpha val="99000"/>
                  </a:schemeClr>
                </a:solidFill>
                <a:latin typeface="+mn-lt"/>
                <a:ea typeface="+mn-ea"/>
                <a:cs typeface="+mn-ea"/>
                <a:sym typeface="+mn-lt"/>
              </a:rPr>
              <a:t>/</a:t>
            </a:r>
            <a:r>
              <a:rPr lang="zh-CN" altLang="en-US" spc="300" dirty="0">
                <a:solidFill>
                  <a:schemeClr val="bg1">
                    <a:alpha val="99000"/>
                  </a:schemeClr>
                </a:solidFill>
                <a:latin typeface="+mn-lt"/>
                <a:ea typeface="+mn-ea"/>
                <a:cs typeface="+mn-ea"/>
                <a:sym typeface="+mn-lt"/>
              </a:rPr>
              <a:t>商业计划</a:t>
            </a:r>
            <a:r>
              <a:rPr lang="en-US" altLang="zh-CN" spc="300" dirty="0">
                <a:solidFill>
                  <a:schemeClr val="bg1">
                    <a:alpha val="99000"/>
                  </a:schemeClr>
                </a:solidFill>
                <a:latin typeface="+mn-lt"/>
                <a:ea typeface="+mn-ea"/>
                <a:cs typeface="+mn-ea"/>
                <a:sym typeface="+mn-lt"/>
              </a:rPr>
              <a:t>/</a:t>
            </a:r>
            <a:r>
              <a:rPr lang="zh-CN" altLang="en-US" spc="300" dirty="0">
                <a:solidFill>
                  <a:schemeClr val="bg1">
                    <a:alpha val="99000"/>
                  </a:schemeClr>
                </a:solidFill>
                <a:latin typeface="+mn-lt"/>
                <a:ea typeface="+mn-ea"/>
                <a:cs typeface="+mn-ea"/>
                <a:sym typeface="+mn-lt"/>
              </a:rPr>
              <a:t>述职报告</a:t>
            </a:r>
            <a:endParaRPr lang="zh-CN" altLang="en-US" spc="300" dirty="0">
              <a:solidFill>
                <a:schemeClr val="bg1">
                  <a:alpha val="99000"/>
                </a:schemeClr>
              </a:solidFill>
              <a:latin typeface="+mn-lt"/>
              <a:ea typeface="+mn-ea"/>
              <a:cs typeface="+mn-ea"/>
              <a:sym typeface="+mn-lt"/>
            </a:endParaRPr>
          </a:p>
        </p:txBody>
      </p:sp>
      <p:cxnSp>
        <p:nvCxnSpPr>
          <p:cNvPr id="3" name="直接连接符 2"/>
          <p:cNvCxnSpPr/>
          <p:nvPr/>
        </p:nvCxnSpPr>
        <p:spPr>
          <a:xfrm>
            <a:off x="1619672" y="1923678"/>
            <a:ext cx="12241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372200" y="1923678"/>
            <a:ext cx="122413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339752" y="2571750"/>
            <a:ext cx="432048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mc:Choice xmlns:p14="http://schemas.microsoft.com/office/powerpoint/2010/main" Requires="p14">
      <p:transition spd="slow" p14:dur="4000" advTm="3000">
        <p14:vortex dir="r"/>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6*min(max(#ppt_w*#ppt_h,.3),1)-7.4)/-.7*#ppt_w"/>
                                          </p:val>
                                        </p:tav>
                                        <p:tav tm="100000">
                                          <p:val>
                                            <p:strVal val="#ppt_w"/>
                                          </p:val>
                                        </p:tav>
                                      </p:tavLst>
                                    </p:anim>
                                    <p:anim calcmode="lin" valueType="num">
                                      <p:cBhvr>
                                        <p:cTn id="8" dur="500" fill="hold"/>
                                        <p:tgtEl>
                                          <p:spTgt spid="8"/>
                                        </p:tgtEl>
                                        <p:attrNameLst>
                                          <p:attrName>ppt_h</p:attrName>
                                        </p:attrNameLst>
                                      </p:cBhvr>
                                      <p:tavLst>
                                        <p:tav tm="0">
                                          <p:val>
                                            <p:strVal val="(6*min(max(#ppt_w*#ppt_h,.3),1)-7.4)/-.7*#ppt_h"/>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10"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par>
                                <p:cTn id="29" presetID="10"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3065184" y="1336929"/>
            <a:ext cx="3013630" cy="2469642"/>
            <a:chOff x="4086912" y="1839228"/>
            <a:chExt cx="4018173" cy="3292856"/>
          </a:xfrm>
        </p:grpSpPr>
        <p:grpSp>
          <p:nvGrpSpPr>
            <p:cNvPr id="27" name="组合 26"/>
            <p:cNvGrpSpPr/>
            <p:nvPr/>
          </p:nvGrpSpPr>
          <p:grpSpPr>
            <a:xfrm>
              <a:off x="4086912" y="1839228"/>
              <a:ext cx="4018173" cy="2881461"/>
              <a:chOff x="4086912" y="1839228"/>
              <a:chExt cx="4018173" cy="2881461"/>
            </a:xfrm>
          </p:grpSpPr>
          <p:sp>
            <p:nvSpPr>
              <p:cNvPr id="22" name="TextBox 76"/>
              <p:cNvSpPr txBox="1"/>
              <p:nvPr/>
            </p:nvSpPr>
            <p:spPr>
              <a:xfrm>
                <a:off x="4178037" y="2612420"/>
                <a:ext cx="3835921" cy="954108"/>
              </a:xfrm>
              <a:prstGeom prst="rect">
                <a:avLst/>
              </a:prstGeom>
              <a:noFill/>
            </p:spPr>
            <p:txBody>
              <a:bodyPr wrap="none" rtlCol="0">
                <a:spAutoFit/>
              </a:bodyPr>
              <a:lstStyle/>
              <a:p>
                <a:pPr algn="ctr"/>
                <a:r>
                  <a:rPr lang="en-US" altLang="zh-CN" sz="4050" b="1" dirty="0">
                    <a:solidFill>
                      <a:schemeClr val="bg1"/>
                    </a:solidFill>
                    <a:cs typeface="+mn-ea"/>
                    <a:sym typeface="+mn-lt"/>
                  </a:rPr>
                  <a:t>PART ONE</a:t>
                </a:r>
                <a:endParaRPr lang="zh-CN" altLang="en-US" sz="4050" b="1" dirty="0">
                  <a:solidFill>
                    <a:schemeClr val="bg1"/>
                  </a:solidFill>
                  <a:cs typeface="+mn-ea"/>
                  <a:sym typeface="+mn-lt"/>
                </a:endParaRPr>
              </a:p>
            </p:txBody>
          </p:sp>
          <p:sp>
            <p:nvSpPr>
              <p:cNvPr id="23" name="文本框 21"/>
              <p:cNvSpPr txBox="1"/>
              <p:nvPr/>
            </p:nvSpPr>
            <p:spPr>
              <a:xfrm>
                <a:off x="4086912" y="3997415"/>
                <a:ext cx="4018173" cy="72327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750" dirty="0">
                    <a:solidFill>
                      <a:schemeClr val="bg1"/>
                    </a:solidFill>
                    <a:cs typeface="+mn-ea"/>
                    <a:sym typeface="+mn-lt"/>
                  </a:rPr>
                  <a:t>Fresh business general template</a:t>
                </a:r>
                <a:endParaRPr lang="en-US" altLang="zh-CN" sz="750" dirty="0">
                  <a:solidFill>
                    <a:schemeClr val="bg1"/>
                  </a:solidFill>
                  <a:cs typeface="+mn-ea"/>
                  <a:sym typeface="+mn-lt"/>
                </a:endParaRPr>
              </a:p>
              <a:p>
                <a:pPr algn="ctr">
                  <a:lnSpc>
                    <a:spcPct val="130000"/>
                  </a:lnSpc>
                </a:pPr>
                <a:r>
                  <a:rPr lang="en-US" altLang="zh-CN" sz="750" dirty="0">
                    <a:solidFill>
                      <a:schemeClr val="bg1"/>
                    </a:solidFill>
                    <a:cs typeface="+mn-ea"/>
                    <a:sym typeface="+mn-lt"/>
                  </a:rPr>
                  <a:t>Applicable to enterprise introduction, summary report, sales marketing, chart dataa</a:t>
                </a:r>
                <a:endParaRPr lang="zh-CN" altLang="en-US" sz="750" dirty="0">
                  <a:solidFill>
                    <a:schemeClr val="bg1"/>
                  </a:solidFill>
                  <a:cs typeface="+mn-ea"/>
                  <a:sym typeface="+mn-lt"/>
                </a:endParaRPr>
              </a:p>
            </p:txBody>
          </p:sp>
          <p:sp>
            <p:nvSpPr>
              <p:cNvPr id="24" name="矩形 23"/>
              <p:cNvSpPr/>
              <p:nvPr/>
            </p:nvSpPr>
            <p:spPr>
              <a:xfrm>
                <a:off x="4426523" y="3535750"/>
                <a:ext cx="3338949" cy="492443"/>
              </a:xfrm>
              <a:prstGeom prst="rect">
                <a:avLst/>
              </a:prstGeom>
            </p:spPr>
            <p:txBody>
              <a:bodyPr wrap="none">
                <a:spAutoFit/>
              </a:bodyPr>
              <a:lstStyle/>
              <a:p>
                <a:pPr algn="ctr">
                  <a:spcBef>
                    <a:spcPct val="0"/>
                  </a:spcBef>
                </a:pPr>
                <a:r>
                  <a:rPr lang="en-US" altLang="zh-CN" sz="1800" dirty="0">
                    <a:solidFill>
                      <a:schemeClr val="bg1"/>
                    </a:solidFill>
                    <a:cs typeface="+mn-ea"/>
                    <a:sym typeface="+mn-lt"/>
                  </a:rPr>
                  <a:t>ADD THE TITLE HERE</a:t>
                </a:r>
                <a:endParaRPr lang="en-US" altLang="zh-CN" sz="1800" dirty="0">
                  <a:solidFill>
                    <a:schemeClr val="bg1"/>
                  </a:solidFill>
                  <a:cs typeface="+mn-ea"/>
                  <a:sym typeface="+mn-lt"/>
                </a:endParaRPr>
              </a:p>
            </p:txBody>
          </p:sp>
          <p:sp>
            <p:nvSpPr>
              <p:cNvPr id="25" name="等腰三角形 24"/>
              <p:cNvSpPr/>
              <p:nvPr/>
            </p:nvSpPr>
            <p:spPr>
              <a:xfrm flipV="1">
                <a:off x="5760862" y="1839228"/>
                <a:ext cx="670273" cy="57781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cs typeface="+mn-ea"/>
                  <a:sym typeface="+mn-lt"/>
                </a:endParaRPr>
              </a:p>
            </p:txBody>
          </p:sp>
        </p:grpSp>
        <p:sp>
          <p:nvSpPr>
            <p:cNvPr id="26" name="等腰三角形 25"/>
            <p:cNvSpPr/>
            <p:nvPr/>
          </p:nvSpPr>
          <p:spPr>
            <a:xfrm flipV="1">
              <a:off x="5973420" y="4920743"/>
              <a:ext cx="245157" cy="21134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7" y="267494"/>
            <a:ext cx="797591" cy="504056"/>
            <a:chOff x="140757"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7"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1</a:t>
              </a:r>
              <a:endParaRPr lang="zh-CN" altLang="en-US" sz="1600" b="1" dirty="0">
                <a:solidFill>
                  <a:schemeClr val="bg1"/>
                </a:solidFill>
                <a:cs typeface="+mn-ea"/>
                <a:sym typeface="+mn-lt"/>
              </a:endParaRPr>
            </a:p>
          </p:txBody>
        </p:sp>
      </p:grpSp>
      <p:grpSp>
        <p:nvGrpSpPr>
          <p:cNvPr id="14" name="组合 13"/>
          <p:cNvGrpSpPr/>
          <p:nvPr/>
        </p:nvGrpSpPr>
        <p:grpSpPr bwMode="auto">
          <a:xfrm>
            <a:off x="1124069" y="1303107"/>
            <a:ext cx="2821227" cy="3490822"/>
            <a:chOff x="865232" y="1286330"/>
            <a:chExt cx="4013321" cy="4966128"/>
          </a:xfrm>
        </p:grpSpPr>
        <p:pic>
          <p:nvPicPr>
            <p:cNvPr id="15" name="Picture 3"/>
            <p:cNvPicPr>
              <a:picLocks noChangeAspect="1"/>
            </p:cNvPicPr>
            <p:nvPr/>
          </p:nvPicPr>
          <p:blipFill>
            <a:blip r:embed="rId1"/>
            <a:srcRect l="5354" t="8440" r="6203" b="10136"/>
            <a:stretch>
              <a:fillRect/>
            </a:stretch>
          </p:blipFill>
          <p:spPr bwMode="auto">
            <a:xfrm>
              <a:off x="865232" y="1286330"/>
              <a:ext cx="4013321" cy="4966128"/>
            </a:xfrm>
            <a:prstGeom prst="rect">
              <a:avLst/>
            </a:prstGeom>
            <a:noFill/>
            <a:ln w="9525">
              <a:noFill/>
              <a:miter lim="800000"/>
              <a:headEnd/>
              <a:tailEnd/>
            </a:ln>
          </p:spPr>
        </p:pic>
        <p:sp>
          <p:nvSpPr>
            <p:cNvPr id="16" name="Rectangle 4"/>
            <p:cNvSpPr/>
            <p:nvPr/>
          </p:nvSpPr>
          <p:spPr>
            <a:xfrm>
              <a:off x="1454212" y="1875344"/>
              <a:ext cx="2840124" cy="3699194"/>
            </a:xfrm>
            <a:prstGeom prst="rect">
              <a:avLst/>
            </a:prstGeom>
            <a:blipFill dpi="0" rotWithShape="1">
              <a:blip r:embed="rId2" cstate="print">
                <a:extLst>
                  <a:ext uri="{28A0092B-C50C-407E-A947-70E740481C1C}">
                    <a14:useLocalDpi xmlns:a14="http://schemas.microsoft.com/office/drawing/2010/main" val="0"/>
                  </a:ext>
                </a:extLst>
              </a:blip>
              <a:srcRect/>
              <a:stretch>
                <a:fillRect l="-15099" r="-1509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2400" dirty="0">
                <a:cs typeface="+mn-ea"/>
                <a:sym typeface="+mn-lt"/>
              </a:endParaRPr>
            </a:p>
          </p:txBody>
        </p:sp>
      </p:grpSp>
      <p:sp>
        <p:nvSpPr>
          <p:cNvPr id="17" name="矩形 16"/>
          <p:cNvSpPr>
            <a:spLocks noChangeArrowheads="1"/>
          </p:cNvSpPr>
          <p:nvPr/>
        </p:nvSpPr>
        <p:spPr bwMode="auto">
          <a:xfrm>
            <a:off x="4387051" y="3823021"/>
            <a:ext cx="881636" cy="253914"/>
          </a:xfrm>
          <a:prstGeom prst="rect">
            <a:avLst/>
          </a:prstGeom>
          <a:noFill/>
          <a:ln w="9525">
            <a:noFill/>
            <a:miter lim="800000"/>
          </a:ln>
        </p:spPr>
        <p:txBody>
          <a:bodyPr wrap="square" lIns="68576" tIns="34289" rIns="68576" bIns="34289">
            <a:spAutoFit/>
          </a:bodyPr>
          <a:lstStyle/>
          <a:p>
            <a:r>
              <a:rPr lang="zh-CN" altLang="en-US" sz="1200" b="1" dirty="0">
                <a:solidFill>
                  <a:schemeClr val="bg1"/>
                </a:solidFill>
                <a:cs typeface="+mn-ea"/>
                <a:sym typeface="+mn-lt"/>
              </a:rPr>
              <a:t>添加标题</a:t>
            </a:r>
            <a:endParaRPr lang="en-US" altLang="zh-CN" sz="1200" b="1" dirty="0">
              <a:solidFill>
                <a:schemeClr val="bg1"/>
              </a:solidFill>
              <a:cs typeface="+mn-ea"/>
              <a:sym typeface="+mn-lt"/>
            </a:endParaRPr>
          </a:p>
        </p:txBody>
      </p:sp>
      <p:sp>
        <p:nvSpPr>
          <p:cNvPr id="18" name="矩形 47"/>
          <p:cNvSpPr>
            <a:spLocks noChangeArrowheads="1"/>
          </p:cNvSpPr>
          <p:nvPr/>
        </p:nvSpPr>
        <p:spPr bwMode="auto">
          <a:xfrm>
            <a:off x="4158155" y="4068541"/>
            <a:ext cx="1446315" cy="567846"/>
          </a:xfrm>
          <a:prstGeom prst="rect">
            <a:avLst/>
          </a:prstGeom>
          <a:noFill/>
          <a:ln>
            <a:noFill/>
          </a:ln>
        </p:spPr>
        <p:txBody>
          <a:bodyPr wrap="square" lIns="68576" tIns="34289" rIns="68576" bIns="34289">
            <a:spAutoFit/>
          </a:bodyPr>
          <a:lstStyle/>
          <a:p>
            <a:pPr defTabSz="685800">
              <a:lnSpc>
                <a:spcPct val="120000"/>
              </a:lnSpc>
              <a:defRPr/>
            </a:pPr>
            <a:r>
              <a:rPr lang="zh-CN" altLang="en-US" sz="900" dirty="0">
                <a:solidFill>
                  <a:schemeClr val="bg1"/>
                </a:solidFill>
                <a:cs typeface="+mn-ea"/>
                <a:sym typeface="+mn-lt"/>
              </a:rPr>
              <a:t>在此录入本图表的综合描述说明，在此录入本图表的综合描述说明。</a:t>
            </a:r>
            <a:endParaRPr lang="zh-CN" altLang="en-US" sz="900" dirty="0">
              <a:solidFill>
                <a:schemeClr val="bg1"/>
              </a:solidFill>
              <a:cs typeface="+mn-ea"/>
              <a:sym typeface="+mn-lt"/>
            </a:endParaRPr>
          </a:p>
        </p:txBody>
      </p:sp>
      <p:sp>
        <p:nvSpPr>
          <p:cNvPr id="19" name="矩形 18"/>
          <p:cNvSpPr>
            <a:spLocks noChangeArrowheads="1"/>
          </p:cNvSpPr>
          <p:nvPr/>
        </p:nvSpPr>
        <p:spPr bwMode="auto">
          <a:xfrm>
            <a:off x="6032308" y="3823021"/>
            <a:ext cx="771264" cy="253914"/>
          </a:xfrm>
          <a:prstGeom prst="rect">
            <a:avLst/>
          </a:prstGeom>
          <a:noFill/>
          <a:ln w="9525">
            <a:noFill/>
            <a:miter lim="800000"/>
          </a:ln>
        </p:spPr>
        <p:txBody>
          <a:bodyPr wrap="square" lIns="68576" tIns="34289" rIns="68576" bIns="34289">
            <a:spAutoFit/>
          </a:bodyPr>
          <a:lstStyle/>
          <a:p>
            <a:r>
              <a:rPr lang="zh-CN" altLang="en-US" sz="1200" b="1" dirty="0">
                <a:solidFill>
                  <a:schemeClr val="bg1"/>
                </a:solidFill>
                <a:cs typeface="+mn-ea"/>
                <a:sym typeface="+mn-lt"/>
              </a:rPr>
              <a:t>添加标题</a:t>
            </a:r>
            <a:endParaRPr lang="en-US" altLang="zh-CN" sz="1200" b="1" dirty="0">
              <a:solidFill>
                <a:schemeClr val="bg1"/>
              </a:solidFill>
              <a:cs typeface="+mn-ea"/>
              <a:sym typeface="+mn-lt"/>
            </a:endParaRPr>
          </a:p>
        </p:txBody>
      </p:sp>
      <p:sp>
        <p:nvSpPr>
          <p:cNvPr id="20" name="矩形 19"/>
          <p:cNvSpPr>
            <a:spLocks noChangeArrowheads="1"/>
          </p:cNvSpPr>
          <p:nvPr/>
        </p:nvSpPr>
        <p:spPr bwMode="auto">
          <a:xfrm>
            <a:off x="5836229" y="4076935"/>
            <a:ext cx="1446315" cy="567846"/>
          </a:xfrm>
          <a:prstGeom prst="rect">
            <a:avLst/>
          </a:prstGeom>
          <a:noFill/>
          <a:ln>
            <a:noFill/>
          </a:ln>
        </p:spPr>
        <p:txBody>
          <a:bodyPr wrap="square" lIns="68576" tIns="34289" rIns="68576" bIns="34289">
            <a:spAutoFit/>
          </a:bodyPr>
          <a:lstStyle/>
          <a:p>
            <a:pPr defTabSz="685800">
              <a:lnSpc>
                <a:spcPct val="120000"/>
              </a:lnSpc>
              <a:defRPr/>
            </a:pPr>
            <a:r>
              <a:rPr lang="zh-CN" altLang="en-US" sz="900" dirty="0">
                <a:solidFill>
                  <a:schemeClr val="bg1"/>
                </a:solidFill>
                <a:cs typeface="+mn-ea"/>
                <a:sym typeface="+mn-lt"/>
              </a:rPr>
              <a:t>在此录入本图表的综合描述说明，在此录入本图表的综合描述说明。</a:t>
            </a:r>
            <a:endParaRPr lang="zh-CN" altLang="en-US" sz="900" dirty="0">
              <a:solidFill>
                <a:schemeClr val="bg1"/>
              </a:solidFill>
              <a:cs typeface="+mn-ea"/>
              <a:sym typeface="+mn-lt"/>
            </a:endParaRPr>
          </a:p>
        </p:txBody>
      </p:sp>
      <p:grpSp>
        <p:nvGrpSpPr>
          <p:cNvPr id="21" name="组合 20"/>
          <p:cNvGrpSpPr/>
          <p:nvPr/>
        </p:nvGrpSpPr>
        <p:grpSpPr>
          <a:xfrm>
            <a:off x="4778829" y="1534889"/>
            <a:ext cx="2723123" cy="283029"/>
            <a:chOff x="6371768" y="2046514"/>
            <a:chExt cx="3630831" cy="377372"/>
          </a:xfrm>
        </p:grpSpPr>
        <p:sp>
          <p:nvSpPr>
            <p:cNvPr id="22" name="矩形 21"/>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23" name="椭圆 22"/>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24" name="文本框 23"/>
            <p:cNvSpPr txBox="1"/>
            <p:nvPr/>
          </p:nvSpPr>
          <p:spPr>
            <a:xfrm>
              <a:off x="6708195" y="2070703"/>
              <a:ext cx="3294404" cy="330945"/>
            </a:xfrm>
            <a:prstGeom prst="rect">
              <a:avLst/>
            </a:prstGeom>
            <a:noFill/>
          </p:spPr>
          <p:txBody>
            <a:bodyPr wrap="square" rtlCol="0">
              <a:spAutoFit/>
            </a:bodyPr>
            <a:lstStyle/>
            <a:p>
              <a:r>
                <a:rPr lang="zh-CN" altLang="en-US" sz="1015" dirty="0">
                  <a:solidFill>
                    <a:schemeClr val="bg1"/>
                  </a:solidFill>
                  <a:cs typeface="+mn-ea"/>
                  <a:sym typeface="+mn-lt"/>
                </a:rPr>
                <a:t>这里输入文字这里输入文字</a:t>
              </a:r>
              <a:endParaRPr lang="zh-CN" altLang="en-US" sz="1015" dirty="0">
                <a:solidFill>
                  <a:schemeClr val="bg1"/>
                </a:solidFill>
                <a:cs typeface="+mn-ea"/>
                <a:sym typeface="+mn-lt"/>
              </a:endParaRPr>
            </a:p>
          </p:txBody>
        </p:sp>
      </p:grpSp>
      <p:grpSp>
        <p:nvGrpSpPr>
          <p:cNvPr id="25" name="组合 24"/>
          <p:cNvGrpSpPr/>
          <p:nvPr/>
        </p:nvGrpSpPr>
        <p:grpSpPr>
          <a:xfrm>
            <a:off x="4756488" y="2022618"/>
            <a:ext cx="2723123" cy="283029"/>
            <a:chOff x="6371768" y="2046514"/>
            <a:chExt cx="3630831" cy="377372"/>
          </a:xfrm>
        </p:grpSpPr>
        <p:sp>
          <p:nvSpPr>
            <p:cNvPr id="26" name="矩形 25"/>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27" name="椭圆 26"/>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28" name="文本框 27"/>
            <p:cNvSpPr txBox="1"/>
            <p:nvPr/>
          </p:nvSpPr>
          <p:spPr>
            <a:xfrm>
              <a:off x="6708195" y="2070703"/>
              <a:ext cx="3294404" cy="330945"/>
            </a:xfrm>
            <a:prstGeom prst="rect">
              <a:avLst/>
            </a:prstGeom>
            <a:noFill/>
          </p:spPr>
          <p:txBody>
            <a:bodyPr wrap="square" rtlCol="0">
              <a:spAutoFit/>
            </a:bodyPr>
            <a:lstStyle/>
            <a:p>
              <a:r>
                <a:rPr lang="zh-CN" altLang="en-US" sz="1015" dirty="0">
                  <a:solidFill>
                    <a:schemeClr val="bg1"/>
                  </a:solidFill>
                  <a:cs typeface="+mn-ea"/>
                  <a:sym typeface="+mn-lt"/>
                </a:rPr>
                <a:t>这里输入文字这里输入文字</a:t>
              </a:r>
              <a:endParaRPr lang="zh-CN" altLang="en-US" sz="1015" dirty="0">
                <a:solidFill>
                  <a:schemeClr val="bg1"/>
                </a:solidFill>
                <a:cs typeface="+mn-ea"/>
                <a:sym typeface="+mn-lt"/>
              </a:endParaRPr>
            </a:p>
          </p:txBody>
        </p:sp>
      </p:grpSp>
      <p:grpSp>
        <p:nvGrpSpPr>
          <p:cNvPr id="29" name="组合 28"/>
          <p:cNvGrpSpPr/>
          <p:nvPr/>
        </p:nvGrpSpPr>
        <p:grpSpPr>
          <a:xfrm>
            <a:off x="4756488" y="2502825"/>
            <a:ext cx="2723123" cy="283029"/>
            <a:chOff x="6371768" y="2046514"/>
            <a:chExt cx="3630831" cy="377372"/>
          </a:xfrm>
        </p:grpSpPr>
        <p:sp>
          <p:nvSpPr>
            <p:cNvPr id="30" name="矩形 29"/>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31" name="椭圆 30"/>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32" name="文本框 31"/>
            <p:cNvSpPr txBox="1"/>
            <p:nvPr/>
          </p:nvSpPr>
          <p:spPr>
            <a:xfrm>
              <a:off x="6708195" y="2070703"/>
              <a:ext cx="3294404" cy="330945"/>
            </a:xfrm>
            <a:prstGeom prst="rect">
              <a:avLst/>
            </a:prstGeom>
            <a:noFill/>
          </p:spPr>
          <p:txBody>
            <a:bodyPr wrap="square" rtlCol="0">
              <a:spAutoFit/>
            </a:bodyPr>
            <a:lstStyle/>
            <a:p>
              <a:r>
                <a:rPr lang="zh-CN" altLang="en-US" sz="1015" dirty="0">
                  <a:solidFill>
                    <a:schemeClr val="bg1"/>
                  </a:solidFill>
                  <a:cs typeface="+mn-ea"/>
                  <a:sym typeface="+mn-lt"/>
                </a:rPr>
                <a:t>这里输入文字这里输入文字</a:t>
              </a:r>
              <a:endParaRPr lang="zh-CN" altLang="en-US" sz="1015" dirty="0">
                <a:solidFill>
                  <a:schemeClr val="bg1"/>
                </a:solidFill>
                <a:cs typeface="+mn-ea"/>
                <a:sym typeface="+mn-lt"/>
              </a:endParaRPr>
            </a:p>
          </p:txBody>
        </p:sp>
      </p:grpSp>
      <p:grpSp>
        <p:nvGrpSpPr>
          <p:cNvPr id="33" name="组合 32"/>
          <p:cNvGrpSpPr/>
          <p:nvPr/>
        </p:nvGrpSpPr>
        <p:grpSpPr>
          <a:xfrm>
            <a:off x="4756488" y="2983031"/>
            <a:ext cx="2723123" cy="283029"/>
            <a:chOff x="6371768" y="2046514"/>
            <a:chExt cx="3630831" cy="377372"/>
          </a:xfrm>
        </p:grpSpPr>
        <p:sp>
          <p:nvSpPr>
            <p:cNvPr id="34" name="矩形 33"/>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35" name="椭圆 34"/>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36" name="文本框 35"/>
            <p:cNvSpPr txBox="1"/>
            <p:nvPr/>
          </p:nvSpPr>
          <p:spPr>
            <a:xfrm>
              <a:off x="6708195" y="2070703"/>
              <a:ext cx="3294404" cy="330945"/>
            </a:xfrm>
            <a:prstGeom prst="rect">
              <a:avLst/>
            </a:prstGeom>
            <a:noFill/>
          </p:spPr>
          <p:txBody>
            <a:bodyPr wrap="square" rtlCol="0">
              <a:spAutoFit/>
            </a:bodyPr>
            <a:lstStyle/>
            <a:p>
              <a:r>
                <a:rPr lang="zh-CN" altLang="en-US" sz="1015" dirty="0">
                  <a:solidFill>
                    <a:schemeClr val="bg1"/>
                  </a:solidFill>
                  <a:cs typeface="+mn-ea"/>
                  <a:sym typeface="+mn-lt"/>
                </a:rPr>
                <a:t>这里输入文字这里输入文字</a:t>
              </a:r>
              <a:endParaRPr lang="zh-CN" altLang="en-US" sz="1015" dirty="0">
                <a:solidFill>
                  <a:schemeClr val="bg1"/>
                </a:solidFill>
                <a:cs typeface="+mn-ea"/>
                <a:sym typeface="+mn-lt"/>
              </a:endParaRPr>
            </a:p>
          </p:txBody>
        </p:sp>
      </p:grpSp>
      <p:grpSp>
        <p:nvGrpSpPr>
          <p:cNvPr id="37" name="组合 36"/>
          <p:cNvGrpSpPr/>
          <p:nvPr/>
        </p:nvGrpSpPr>
        <p:grpSpPr>
          <a:xfrm>
            <a:off x="4756488" y="3463238"/>
            <a:ext cx="2723123" cy="283029"/>
            <a:chOff x="6371768" y="2046514"/>
            <a:chExt cx="3630831" cy="377372"/>
          </a:xfrm>
        </p:grpSpPr>
        <p:sp>
          <p:nvSpPr>
            <p:cNvPr id="38" name="矩形 37"/>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39" name="椭圆 38"/>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cs typeface="+mn-ea"/>
                <a:sym typeface="+mn-lt"/>
              </a:endParaRPr>
            </a:p>
          </p:txBody>
        </p:sp>
        <p:sp>
          <p:nvSpPr>
            <p:cNvPr id="40" name="文本框 39"/>
            <p:cNvSpPr txBox="1"/>
            <p:nvPr/>
          </p:nvSpPr>
          <p:spPr>
            <a:xfrm>
              <a:off x="6708195" y="2070703"/>
              <a:ext cx="3294404" cy="330945"/>
            </a:xfrm>
            <a:prstGeom prst="rect">
              <a:avLst/>
            </a:prstGeom>
            <a:noFill/>
          </p:spPr>
          <p:txBody>
            <a:bodyPr wrap="square" rtlCol="0">
              <a:spAutoFit/>
            </a:bodyPr>
            <a:lstStyle/>
            <a:p>
              <a:r>
                <a:rPr lang="zh-CN" altLang="en-US" sz="1015" dirty="0">
                  <a:solidFill>
                    <a:schemeClr val="bg1"/>
                  </a:solidFill>
                  <a:cs typeface="+mn-ea"/>
                  <a:sym typeface="+mn-lt"/>
                </a:rPr>
                <a:t>这里输入文字这里输入文字</a:t>
              </a:r>
              <a:endParaRPr lang="zh-CN" altLang="en-US" sz="1015"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0-#ppt_w/2"/>
                                          </p:val>
                                        </p:tav>
                                        <p:tav tm="100000">
                                          <p:val>
                                            <p:strVal val="#ppt_x"/>
                                          </p:val>
                                        </p:tav>
                                      </p:tavLst>
                                    </p:anim>
                                    <p:anim calcmode="lin" valueType="num">
                                      <p:cBhvr additive="base">
                                        <p:cTn id="18" dur="500" fill="hold"/>
                                        <p:tgtEl>
                                          <p:spTgt spid="1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750"/>
                                        <p:tgtEl>
                                          <p:spTgt spid="21"/>
                                        </p:tgtEl>
                                        <p:attrNameLst>
                                          <p:attrName>ppt_x</p:attrName>
                                        </p:attrNameLst>
                                      </p:cBhvr>
                                      <p:tavLst>
                                        <p:tav tm="0">
                                          <p:val>
                                            <p:strVal val="#ppt_x-#ppt_w*1.125000"/>
                                          </p:val>
                                        </p:tav>
                                        <p:tav tm="100000">
                                          <p:val>
                                            <p:strVal val="#ppt_x"/>
                                          </p:val>
                                        </p:tav>
                                      </p:tavLst>
                                    </p:anim>
                                    <p:animEffect transition="in" filter="wipe(right)">
                                      <p:cBhvr>
                                        <p:cTn id="23" dur="750"/>
                                        <p:tgtEl>
                                          <p:spTgt spid="21"/>
                                        </p:tgtEl>
                                      </p:cBhvr>
                                    </p:animEffect>
                                  </p:childTnLst>
                                </p:cTn>
                              </p:par>
                            </p:childTnLst>
                          </p:cTn>
                        </p:par>
                        <p:par>
                          <p:cTn id="24" fill="hold">
                            <p:stCondLst>
                              <p:cond delay="2500"/>
                            </p:stCondLst>
                            <p:childTnLst>
                              <p:par>
                                <p:cTn id="25" presetID="12" presetClass="entr" presetSubtype="8"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750"/>
                                        <p:tgtEl>
                                          <p:spTgt spid="25"/>
                                        </p:tgtEl>
                                        <p:attrNameLst>
                                          <p:attrName>ppt_x</p:attrName>
                                        </p:attrNameLst>
                                      </p:cBhvr>
                                      <p:tavLst>
                                        <p:tav tm="0">
                                          <p:val>
                                            <p:strVal val="#ppt_x-#ppt_w*1.125000"/>
                                          </p:val>
                                        </p:tav>
                                        <p:tav tm="100000">
                                          <p:val>
                                            <p:strVal val="#ppt_x"/>
                                          </p:val>
                                        </p:tav>
                                      </p:tavLst>
                                    </p:anim>
                                    <p:animEffect transition="in" filter="wipe(right)">
                                      <p:cBhvr>
                                        <p:cTn id="28" dur="750"/>
                                        <p:tgtEl>
                                          <p:spTgt spid="25"/>
                                        </p:tgtEl>
                                      </p:cBhvr>
                                    </p:animEffect>
                                  </p:childTnLst>
                                </p:cTn>
                              </p:par>
                            </p:childTnLst>
                          </p:cTn>
                        </p:par>
                        <p:par>
                          <p:cTn id="29" fill="hold">
                            <p:stCondLst>
                              <p:cond delay="3500"/>
                            </p:stCondLst>
                            <p:childTnLst>
                              <p:par>
                                <p:cTn id="30" presetID="12" presetClass="entr" presetSubtype="8"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750"/>
                                        <p:tgtEl>
                                          <p:spTgt spid="29"/>
                                        </p:tgtEl>
                                        <p:attrNameLst>
                                          <p:attrName>ppt_x</p:attrName>
                                        </p:attrNameLst>
                                      </p:cBhvr>
                                      <p:tavLst>
                                        <p:tav tm="0">
                                          <p:val>
                                            <p:strVal val="#ppt_x-#ppt_w*1.125000"/>
                                          </p:val>
                                        </p:tav>
                                        <p:tav tm="100000">
                                          <p:val>
                                            <p:strVal val="#ppt_x"/>
                                          </p:val>
                                        </p:tav>
                                      </p:tavLst>
                                    </p:anim>
                                    <p:animEffect transition="in" filter="wipe(right)">
                                      <p:cBhvr>
                                        <p:cTn id="33" dur="750"/>
                                        <p:tgtEl>
                                          <p:spTgt spid="29"/>
                                        </p:tgtEl>
                                      </p:cBhvr>
                                    </p:animEffect>
                                  </p:childTnLst>
                                </p:cTn>
                              </p:par>
                            </p:childTnLst>
                          </p:cTn>
                        </p:par>
                        <p:par>
                          <p:cTn id="34" fill="hold">
                            <p:stCondLst>
                              <p:cond delay="4500"/>
                            </p:stCondLst>
                            <p:childTnLst>
                              <p:par>
                                <p:cTn id="35" presetID="12" presetClass="entr" presetSubtype="8"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750"/>
                                        <p:tgtEl>
                                          <p:spTgt spid="33"/>
                                        </p:tgtEl>
                                        <p:attrNameLst>
                                          <p:attrName>ppt_x</p:attrName>
                                        </p:attrNameLst>
                                      </p:cBhvr>
                                      <p:tavLst>
                                        <p:tav tm="0">
                                          <p:val>
                                            <p:strVal val="#ppt_x-#ppt_w*1.125000"/>
                                          </p:val>
                                        </p:tav>
                                        <p:tav tm="100000">
                                          <p:val>
                                            <p:strVal val="#ppt_x"/>
                                          </p:val>
                                        </p:tav>
                                      </p:tavLst>
                                    </p:anim>
                                    <p:animEffect transition="in" filter="wipe(right)">
                                      <p:cBhvr>
                                        <p:cTn id="38" dur="750"/>
                                        <p:tgtEl>
                                          <p:spTgt spid="33"/>
                                        </p:tgtEl>
                                      </p:cBhvr>
                                    </p:animEffect>
                                  </p:childTnLst>
                                </p:cTn>
                              </p:par>
                            </p:childTnLst>
                          </p:cTn>
                        </p:par>
                        <p:par>
                          <p:cTn id="39" fill="hold">
                            <p:stCondLst>
                              <p:cond delay="5500"/>
                            </p:stCondLst>
                            <p:childTnLst>
                              <p:par>
                                <p:cTn id="40" presetID="12" presetClass="entr" presetSubtype="8" fill="hold" nodeType="after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750"/>
                                        <p:tgtEl>
                                          <p:spTgt spid="37"/>
                                        </p:tgtEl>
                                        <p:attrNameLst>
                                          <p:attrName>ppt_x</p:attrName>
                                        </p:attrNameLst>
                                      </p:cBhvr>
                                      <p:tavLst>
                                        <p:tav tm="0">
                                          <p:val>
                                            <p:strVal val="#ppt_x-#ppt_w*1.125000"/>
                                          </p:val>
                                        </p:tav>
                                        <p:tav tm="100000">
                                          <p:val>
                                            <p:strVal val="#ppt_x"/>
                                          </p:val>
                                        </p:tav>
                                      </p:tavLst>
                                    </p:anim>
                                    <p:animEffect transition="in" filter="wipe(right)">
                                      <p:cBhvr>
                                        <p:cTn id="43" dur="750"/>
                                        <p:tgtEl>
                                          <p:spTgt spid="37"/>
                                        </p:tgtEl>
                                      </p:cBhvr>
                                    </p:animEffect>
                                  </p:childTnLst>
                                </p:cTn>
                              </p:par>
                            </p:childTnLst>
                          </p:cTn>
                        </p:par>
                        <p:par>
                          <p:cTn id="44" fill="hold">
                            <p:stCondLst>
                              <p:cond delay="6500"/>
                            </p:stCondLst>
                            <p:childTnLst>
                              <p:par>
                                <p:cTn id="45" presetID="12" presetClass="entr" presetSubtype="4"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750"/>
                                        <p:tgtEl>
                                          <p:spTgt spid="17"/>
                                        </p:tgtEl>
                                        <p:attrNameLst>
                                          <p:attrName>ppt_y</p:attrName>
                                        </p:attrNameLst>
                                      </p:cBhvr>
                                      <p:tavLst>
                                        <p:tav tm="0">
                                          <p:val>
                                            <p:strVal val="#ppt_y+#ppt_h*1.125000"/>
                                          </p:val>
                                        </p:tav>
                                        <p:tav tm="100000">
                                          <p:val>
                                            <p:strVal val="#ppt_y"/>
                                          </p:val>
                                        </p:tav>
                                      </p:tavLst>
                                    </p:anim>
                                    <p:animEffect transition="in" filter="wipe(up)">
                                      <p:cBhvr>
                                        <p:cTn id="48" dur="750"/>
                                        <p:tgtEl>
                                          <p:spTgt spid="17"/>
                                        </p:tgtEl>
                                      </p:cBhvr>
                                    </p:animEffect>
                                  </p:childTnLst>
                                </p:cTn>
                              </p:par>
                              <p:par>
                                <p:cTn id="49" presetID="12" presetClass="entr" presetSubtype="4" fill="hold" grpId="0" nodeType="withEffect">
                                  <p:stCondLst>
                                    <p:cond delay="20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750"/>
                                        <p:tgtEl>
                                          <p:spTgt spid="18"/>
                                        </p:tgtEl>
                                        <p:attrNameLst>
                                          <p:attrName>ppt_y</p:attrName>
                                        </p:attrNameLst>
                                      </p:cBhvr>
                                      <p:tavLst>
                                        <p:tav tm="0">
                                          <p:val>
                                            <p:strVal val="#ppt_y+#ppt_h*1.125000"/>
                                          </p:val>
                                        </p:tav>
                                        <p:tav tm="100000">
                                          <p:val>
                                            <p:strVal val="#ppt_y"/>
                                          </p:val>
                                        </p:tav>
                                      </p:tavLst>
                                    </p:anim>
                                    <p:animEffect transition="in" filter="wipe(up)">
                                      <p:cBhvr>
                                        <p:cTn id="52" dur="750"/>
                                        <p:tgtEl>
                                          <p:spTgt spid="18"/>
                                        </p:tgtEl>
                                      </p:cBhvr>
                                    </p:animEffect>
                                  </p:childTnLst>
                                </p:cTn>
                              </p:par>
                              <p:par>
                                <p:cTn id="53" presetID="12" presetClass="entr" presetSubtype="4" fill="hold" grpId="0" nodeType="withEffect">
                                  <p:stCondLst>
                                    <p:cond delay="40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750"/>
                                        <p:tgtEl>
                                          <p:spTgt spid="19"/>
                                        </p:tgtEl>
                                        <p:attrNameLst>
                                          <p:attrName>ppt_y</p:attrName>
                                        </p:attrNameLst>
                                      </p:cBhvr>
                                      <p:tavLst>
                                        <p:tav tm="0">
                                          <p:val>
                                            <p:strVal val="#ppt_y+#ppt_h*1.125000"/>
                                          </p:val>
                                        </p:tav>
                                        <p:tav tm="100000">
                                          <p:val>
                                            <p:strVal val="#ppt_y"/>
                                          </p:val>
                                        </p:tav>
                                      </p:tavLst>
                                    </p:anim>
                                    <p:animEffect transition="in" filter="wipe(up)">
                                      <p:cBhvr>
                                        <p:cTn id="56" dur="750"/>
                                        <p:tgtEl>
                                          <p:spTgt spid="19"/>
                                        </p:tgtEl>
                                      </p:cBhvr>
                                    </p:animEffect>
                                  </p:childTnLst>
                                </p:cTn>
                              </p:par>
                              <p:par>
                                <p:cTn id="57" presetID="12" presetClass="entr" presetSubtype="4" fill="hold" grpId="0" nodeType="withEffect">
                                  <p:stCondLst>
                                    <p:cond delay="60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750"/>
                                        <p:tgtEl>
                                          <p:spTgt spid="20"/>
                                        </p:tgtEl>
                                        <p:attrNameLst>
                                          <p:attrName>ppt_y</p:attrName>
                                        </p:attrNameLst>
                                      </p:cBhvr>
                                      <p:tavLst>
                                        <p:tav tm="0">
                                          <p:val>
                                            <p:strVal val="#ppt_y+#ppt_h*1.125000"/>
                                          </p:val>
                                        </p:tav>
                                        <p:tav tm="100000">
                                          <p:val>
                                            <p:strVal val="#ppt_y"/>
                                          </p:val>
                                        </p:tav>
                                      </p:tavLst>
                                    </p:anim>
                                    <p:animEffect transition="in" filter="wipe(up)">
                                      <p:cBhvr>
                                        <p:cTn id="60"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p:bldP spid="18"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7" y="267494"/>
            <a:ext cx="797591" cy="504056"/>
            <a:chOff x="140757"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7"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1</a:t>
              </a:r>
              <a:endParaRPr lang="zh-CN" altLang="en-US" sz="1600" b="1" dirty="0">
                <a:solidFill>
                  <a:schemeClr val="bg1"/>
                </a:solidFill>
                <a:cs typeface="+mn-ea"/>
                <a:sym typeface="+mn-lt"/>
              </a:endParaRPr>
            </a:p>
          </p:txBody>
        </p:sp>
      </p:grpSp>
      <p:grpSp>
        <p:nvGrpSpPr>
          <p:cNvPr id="14" name="组合 13"/>
          <p:cNvGrpSpPr/>
          <p:nvPr/>
        </p:nvGrpSpPr>
        <p:grpSpPr>
          <a:xfrm>
            <a:off x="4672107" y="1484361"/>
            <a:ext cx="3257904" cy="856867"/>
            <a:chOff x="4304043" y="1286668"/>
            <a:chExt cx="3837944" cy="2757793"/>
          </a:xfrm>
          <a:solidFill>
            <a:schemeClr val="bg1">
              <a:alpha val="20000"/>
            </a:schemeClr>
          </a:solidFill>
          <a:effectLst/>
        </p:grpSpPr>
        <p:sp>
          <p:nvSpPr>
            <p:cNvPr id="15" name="圆角矩形 14"/>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dirty="0">
                <a:cs typeface="+mn-ea"/>
                <a:sym typeface="+mn-lt"/>
              </a:endParaRPr>
            </a:p>
          </p:txBody>
        </p:sp>
        <p:sp>
          <p:nvSpPr>
            <p:cNvPr id="16" name="圆角矩形 15"/>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dirty="0">
                <a:cs typeface="+mn-ea"/>
                <a:sym typeface="+mn-lt"/>
              </a:endParaRPr>
            </a:p>
          </p:txBody>
        </p:sp>
      </p:grpSp>
      <p:grpSp>
        <p:nvGrpSpPr>
          <p:cNvPr id="17" name="组合 16"/>
          <p:cNvGrpSpPr/>
          <p:nvPr/>
        </p:nvGrpSpPr>
        <p:grpSpPr bwMode="auto">
          <a:xfrm>
            <a:off x="2578211" y="2070899"/>
            <a:ext cx="1004887" cy="1981200"/>
            <a:chOff x="2210594" y="1810545"/>
            <a:chExt cx="1005703" cy="1981199"/>
          </a:xfrm>
        </p:grpSpPr>
        <p:cxnSp>
          <p:nvCxnSpPr>
            <p:cNvPr id="18" name="直接连接符 17"/>
            <p:cNvCxnSpPr/>
            <p:nvPr/>
          </p:nvCxnSpPr>
          <p:spPr>
            <a:xfrm>
              <a:off x="2210594" y="3161507"/>
              <a:ext cx="1005703" cy="630237"/>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347230" y="2801145"/>
              <a:ext cx="776917"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2210594" y="1810545"/>
              <a:ext cx="943741" cy="581025"/>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1242920" y="2253300"/>
            <a:ext cx="1627507" cy="1627284"/>
            <a:chOff x="1657223" y="3004400"/>
            <a:chExt cx="2170009" cy="2169712"/>
          </a:xfrm>
        </p:grpSpPr>
        <p:sp>
          <p:nvSpPr>
            <p:cNvPr id="22" name="椭圆 21"/>
            <p:cNvSpPr/>
            <p:nvPr/>
          </p:nvSpPr>
          <p:spPr>
            <a:xfrm>
              <a:off x="1657223" y="3004400"/>
              <a:ext cx="2170009" cy="2169712"/>
            </a:xfrm>
            <a:prstGeom prst="ellipse">
              <a:avLst/>
            </a:prstGeom>
            <a:solidFill>
              <a:schemeClr val="bg1">
                <a:alpha val="50000"/>
              </a:schemeClr>
            </a:solidFill>
            <a:ln w="25400" cap="flat" cmpd="sng" algn="ctr">
              <a:noFill/>
              <a:prstDash val="solid"/>
            </a:ln>
            <a:effectLst/>
          </p:spPr>
          <p:txBody>
            <a:bodyPr anchor="ctr"/>
            <a:lstStyle/>
            <a:p>
              <a:pPr algn="ctr" defTabSz="913765">
                <a:defRPr/>
              </a:pPr>
              <a:endParaRPr lang="zh-CN" altLang="en-US" sz="1800" kern="0" dirty="0">
                <a:solidFill>
                  <a:sysClr val="window" lastClr="FFFFFF"/>
                </a:solidFill>
                <a:cs typeface="+mn-ea"/>
                <a:sym typeface="+mn-lt"/>
              </a:endParaRPr>
            </a:p>
          </p:txBody>
        </p:sp>
        <p:sp>
          <p:nvSpPr>
            <p:cNvPr id="23" name="文本框 37"/>
            <p:cNvSpPr>
              <a:spLocks noChangeArrowheads="1"/>
            </p:cNvSpPr>
            <p:nvPr/>
          </p:nvSpPr>
          <p:spPr bwMode="auto">
            <a:xfrm>
              <a:off x="1768682" y="3735644"/>
              <a:ext cx="1887624" cy="61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6" rIns="91413" bIns="4570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ct val="0"/>
                </a:spcBef>
                <a:buNone/>
                <a:defRPr/>
              </a:pPr>
              <a:r>
                <a:rPr lang="zh-CN" altLang="en-US" sz="2400" dirty="0">
                  <a:solidFill>
                    <a:schemeClr val="bg1"/>
                  </a:solidFill>
                  <a:latin typeface="+mn-lt"/>
                  <a:ea typeface="+mn-ea"/>
                  <a:cs typeface="+mn-ea"/>
                  <a:sym typeface="+mn-lt"/>
                </a:rPr>
                <a:t>添加标题</a:t>
              </a:r>
              <a:endParaRPr lang="zh-CN" altLang="en-US" sz="2400" dirty="0">
                <a:solidFill>
                  <a:schemeClr val="bg1"/>
                </a:solidFill>
                <a:latin typeface="+mn-lt"/>
                <a:ea typeface="+mn-ea"/>
                <a:cs typeface="+mn-ea"/>
                <a:sym typeface="+mn-lt"/>
              </a:endParaRPr>
            </a:p>
          </p:txBody>
        </p:sp>
      </p:grpSp>
      <p:grpSp>
        <p:nvGrpSpPr>
          <p:cNvPr id="24" name="组合 23"/>
          <p:cNvGrpSpPr/>
          <p:nvPr/>
        </p:nvGrpSpPr>
        <p:grpSpPr>
          <a:xfrm>
            <a:off x="3293776" y="1450197"/>
            <a:ext cx="900656" cy="900532"/>
            <a:chOff x="4391701" y="1933593"/>
            <a:chExt cx="1200875" cy="1200709"/>
          </a:xfrm>
        </p:grpSpPr>
        <p:sp>
          <p:nvSpPr>
            <p:cNvPr id="25" name="椭圆 24"/>
            <p:cNvSpPr/>
            <p:nvPr/>
          </p:nvSpPr>
          <p:spPr>
            <a:xfrm>
              <a:off x="4391701" y="1933593"/>
              <a:ext cx="1200875" cy="1200709"/>
            </a:xfrm>
            <a:prstGeom prst="ellipse">
              <a:avLst/>
            </a:prstGeom>
            <a:solidFill>
              <a:schemeClr val="bg1">
                <a:alpha val="40000"/>
              </a:schemeClr>
            </a:solidFill>
            <a:ln w="25400" cap="flat" cmpd="sng" algn="ctr">
              <a:noFill/>
              <a:prstDash val="solid"/>
            </a:ln>
            <a:effectLst/>
          </p:spPr>
          <p:txBody>
            <a:bodyPr anchor="ctr"/>
            <a:lstStyle/>
            <a:p>
              <a:pPr algn="ctr" defTabSz="913765">
                <a:defRPr/>
              </a:pPr>
              <a:endParaRPr lang="zh-CN" altLang="en-US" sz="1800" kern="0" dirty="0">
                <a:solidFill>
                  <a:schemeClr val="bg1"/>
                </a:solidFill>
                <a:cs typeface="+mn-ea"/>
                <a:sym typeface="+mn-lt"/>
              </a:endParaRPr>
            </a:p>
          </p:txBody>
        </p:sp>
        <p:sp>
          <p:nvSpPr>
            <p:cNvPr id="26" name="文本框 37"/>
            <p:cNvSpPr>
              <a:spLocks noChangeArrowheads="1"/>
            </p:cNvSpPr>
            <p:nvPr/>
          </p:nvSpPr>
          <p:spPr bwMode="auto">
            <a:xfrm>
              <a:off x="4675297" y="2213201"/>
              <a:ext cx="656519" cy="61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6" rIns="91413" bIns="4570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ct val="0"/>
                </a:spcBef>
                <a:buNone/>
                <a:defRPr/>
              </a:pPr>
              <a:r>
                <a:rPr lang="zh-CN" altLang="en-US" sz="1200" dirty="0">
                  <a:solidFill>
                    <a:schemeClr val="bg1"/>
                  </a:solidFill>
                  <a:latin typeface="+mn-lt"/>
                  <a:ea typeface="+mn-ea"/>
                  <a:cs typeface="+mn-ea"/>
                  <a:sym typeface="+mn-lt"/>
                </a:rPr>
                <a:t>文字</a:t>
              </a:r>
              <a:endParaRPr lang="en-US" altLang="zh-CN" sz="1200" dirty="0">
                <a:solidFill>
                  <a:schemeClr val="bg1"/>
                </a:solidFill>
                <a:latin typeface="+mn-lt"/>
                <a:ea typeface="+mn-ea"/>
                <a:cs typeface="+mn-ea"/>
                <a:sym typeface="+mn-lt"/>
              </a:endParaRPr>
            </a:p>
            <a:p>
              <a:pPr algn="ctr">
                <a:spcBef>
                  <a:spcPct val="0"/>
                </a:spcBef>
                <a:buNone/>
                <a:defRPr/>
              </a:pPr>
              <a:r>
                <a:rPr lang="zh-CN" altLang="en-US" sz="1200" dirty="0">
                  <a:solidFill>
                    <a:schemeClr val="bg1"/>
                  </a:solidFill>
                  <a:latin typeface="+mn-lt"/>
                  <a:ea typeface="+mn-ea"/>
                  <a:cs typeface="+mn-ea"/>
                  <a:sym typeface="+mn-lt"/>
                </a:rPr>
                <a:t>内容</a:t>
              </a:r>
              <a:endParaRPr lang="zh-CN" altLang="en-US" sz="1200" dirty="0">
                <a:solidFill>
                  <a:schemeClr val="bg1"/>
                </a:solidFill>
                <a:latin typeface="+mn-lt"/>
                <a:ea typeface="+mn-ea"/>
                <a:cs typeface="+mn-ea"/>
                <a:sym typeface="+mn-lt"/>
              </a:endParaRPr>
            </a:p>
          </p:txBody>
        </p:sp>
      </p:grpSp>
      <p:grpSp>
        <p:nvGrpSpPr>
          <p:cNvPr id="27" name="组合 26"/>
          <p:cNvGrpSpPr/>
          <p:nvPr/>
        </p:nvGrpSpPr>
        <p:grpSpPr>
          <a:xfrm>
            <a:off x="3293776" y="2629050"/>
            <a:ext cx="900656" cy="900532"/>
            <a:chOff x="4391701" y="3505397"/>
            <a:chExt cx="1200875" cy="1200709"/>
          </a:xfrm>
        </p:grpSpPr>
        <p:sp>
          <p:nvSpPr>
            <p:cNvPr id="28" name="椭圆 27"/>
            <p:cNvSpPr/>
            <p:nvPr/>
          </p:nvSpPr>
          <p:spPr>
            <a:xfrm>
              <a:off x="4391701" y="3505397"/>
              <a:ext cx="1200875" cy="1200709"/>
            </a:xfrm>
            <a:prstGeom prst="ellipse">
              <a:avLst/>
            </a:prstGeom>
            <a:solidFill>
              <a:schemeClr val="bg1">
                <a:alpha val="40000"/>
              </a:schemeClr>
            </a:solidFill>
            <a:ln w="25400" cap="flat" cmpd="sng" algn="ctr">
              <a:noFill/>
              <a:prstDash val="solid"/>
            </a:ln>
            <a:effectLst/>
          </p:spPr>
          <p:txBody>
            <a:bodyPr anchor="ctr"/>
            <a:lstStyle/>
            <a:p>
              <a:pPr algn="ctr" defTabSz="913765">
                <a:defRPr/>
              </a:pPr>
              <a:endParaRPr lang="zh-CN" altLang="en-US" sz="1800" kern="0" dirty="0">
                <a:solidFill>
                  <a:schemeClr val="bg1"/>
                </a:solidFill>
                <a:cs typeface="+mn-ea"/>
                <a:sym typeface="+mn-lt"/>
              </a:endParaRPr>
            </a:p>
          </p:txBody>
        </p:sp>
        <p:sp>
          <p:nvSpPr>
            <p:cNvPr id="29" name="文本框 37"/>
            <p:cNvSpPr>
              <a:spLocks noChangeArrowheads="1"/>
            </p:cNvSpPr>
            <p:nvPr/>
          </p:nvSpPr>
          <p:spPr bwMode="auto">
            <a:xfrm>
              <a:off x="4662988" y="3785666"/>
              <a:ext cx="656519" cy="61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6" rIns="91413" bIns="4570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ct val="0"/>
                </a:spcBef>
                <a:buNone/>
                <a:defRPr/>
              </a:pPr>
              <a:r>
                <a:rPr lang="zh-CN" altLang="en-US" sz="1200" dirty="0">
                  <a:solidFill>
                    <a:schemeClr val="bg1"/>
                  </a:solidFill>
                  <a:latin typeface="+mn-lt"/>
                  <a:ea typeface="+mn-ea"/>
                  <a:cs typeface="+mn-ea"/>
                  <a:sym typeface="+mn-lt"/>
                </a:rPr>
                <a:t>文字</a:t>
              </a:r>
              <a:endParaRPr lang="en-US" altLang="zh-CN" sz="1200" dirty="0">
                <a:solidFill>
                  <a:schemeClr val="bg1"/>
                </a:solidFill>
                <a:latin typeface="+mn-lt"/>
                <a:ea typeface="+mn-ea"/>
                <a:cs typeface="+mn-ea"/>
                <a:sym typeface="+mn-lt"/>
              </a:endParaRPr>
            </a:p>
            <a:p>
              <a:pPr algn="ctr">
                <a:spcBef>
                  <a:spcPct val="0"/>
                </a:spcBef>
                <a:buNone/>
                <a:defRPr/>
              </a:pPr>
              <a:r>
                <a:rPr lang="zh-CN" altLang="en-US" sz="1200" dirty="0">
                  <a:solidFill>
                    <a:schemeClr val="bg1"/>
                  </a:solidFill>
                  <a:latin typeface="+mn-lt"/>
                  <a:ea typeface="+mn-ea"/>
                  <a:cs typeface="+mn-ea"/>
                  <a:sym typeface="+mn-lt"/>
                </a:rPr>
                <a:t>内容</a:t>
              </a:r>
              <a:endParaRPr lang="zh-CN" altLang="en-US" sz="1200" dirty="0">
                <a:solidFill>
                  <a:schemeClr val="bg1"/>
                </a:solidFill>
                <a:latin typeface="+mn-lt"/>
                <a:ea typeface="+mn-ea"/>
                <a:cs typeface="+mn-ea"/>
                <a:sym typeface="+mn-lt"/>
              </a:endParaRPr>
            </a:p>
          </p:txBody>
        </p:sp>
      </p:grpSp>
      <p:grpSp>
        <p:nvGrpSpPr>
          <p:cNvPr id="30" name="组合 29"/>
          <p:cNvGrpSpPr/>
          <p:nvPr/>
        </p:nvGrpSpPr>
        <p:grpSpPr>
          <a:xfrm>
            <a:off x="3293776" y="3771696"/>
            <a:ext cx="900656" cy="900532"/>
            <a:chOff x="4391701" y="5028926"/>
            <a:chExt cx="1200875" cy="1200709"/>
          </a:xfrm>
        </p:grpSpPr>
        <p:sp>
          <p:nvSpPr>
            <p:cNvPr id="31" name="椭圆 30"/>
            <p:cNvSpPr/>
            <p:nvPr/>
          </p:nvSpPr>
          <p:spPr>
            <a:xfrm>
              <a:off x="4391701" y="5028926"/>
              <a:ext cx="1200875" cy="1200709"/>
            </a:xfrm>
            <a:prstGeom prst="ellipse">
              <a:avLst/>
            </a:prstGeom>
            <a:solidFill>
              <a:schemeClr val="bg1">
                <a:alpha val="40000"/>
              </a:schemeClr>
            </a:solidFill>
            <a:ln w="25400" cap="flat" cmpd="sng" algn="ctr">
              <a:noFill/>
              <a:prstDash val="solid"/>
            </a:ln>
            <a:effectLst/>
          </p:spPr>
          <p:txBody>
            <a:bodyPr anchor="ctr"/>
            <a:lstStyle/>
            <a:p>
              <a:pPr algn="ctr" defTabSz="913765">
                <a:defRPr/>
              </a:pPr>
              <a:endParaRPr lang="zh-CN" altLang="en-US" sz="1800" kern="0" dirty="0">
                <a:solidFill>
                  <a:schemeClr val="bg1"/>
                </a:solidFill>
                <a:cs typeface="+mn-ea"/>
                <a:sym typeface="+mn-lt"/>
              </a:endParaRPr>
            </a:p>
          </p:txBody>
        </p:sp>
        <p:sp>
          <p:nvSpPr>
            <p:cNvPr id="32" name="文本框 37"/>
            <p:cNvSpPr>
              <a:spLocks noChangeArrowheads="1"/>
            </p:cNvSpPr>
            <p:nvPr/>
          </p:nvSpPr>
          <p:spPr bwMode="auto">
            <a:xfrm>
              <a:off x="4662988" y="5318133"/>
              <a:ext cx="656519" cy="61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6" rIns="91413" bIns="4570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ct val="0"/>
                </a:spcBef>
                <a:buNone/>
                <a:defRPr/>
              </a:pPr>
              <a:r>
                <a:rPr lang="zh-CN" altLang="en-US" sz="1200" dirty="0">
                  <a:solidFill>
                    <a:schemeClr val="bg1"/>
                  </a:solidFill>
                  <a:latin typeface="+mn-lt"/>
                  <a:ea typeface="+mn-ea"/>
                  <a:cs typeface="+mn-ea"/>
                  <a:sym typeface="+mn-lt"/>
                </a:rPr>
                <a:t>文字</a:t>
              </a:r>
              <a:endParaRPr lang="en-US" altLang="zh-CN" sz="1200" dirty="0">
                <a:solidFill>
                  <a:schemeClr val="bg1"/>
                </a:solidFill>
                <a:latin typeface="+mn-lt"/>
                <a:ea typeface="+mn-ea"/>
                <a:cs typeface="+mn-ea"/>
                <a:sym typeface="+mn-lt"/>
              </a:endParaRPr>
            </a:p>
            <a:p>
              <a:pPr algn="ctr">
                <a:spcBef>
                  <a:spcPct val="0"/>
                </a:spcBef>
                <a:buNone/>
                <a:defRPr/>
              </a:pPr>
              <a:r>
                <a:rPr lang="zh-CN" altLang="en-US" sz="1200" dirty="0">
                  <a:solidFill>
                    <a:schemeClr val="bg1"/>
                  </a:solidFill>
                  <a:latin typeface="+mn-lt"/>
                  <a:ea typeface="+mn-ea"/>
                  <a:cs typeface="+mn-ea"/>
                  <a:sym typeface="+mn-lt"/>
                </a:rPr>
                <a:t>内容</a:t>
              </a:r>
              <a:endParaRPr lang="zh-CN" altLang="en-US" sz="1200" dirty="0">
                <a:solidFill>
                  <a:schemeClr val="bg1"/>
                </a:solidFill>
                <a:latin typeface="+mn-lt"/>
                <a:ea typeface="+mn-ea"/>
                <a:cs typeface="+mn-ea"/>
                <a:sym typeface="+mn-lt"/>
              </a:endParaRPr>
            </a:p>
          </p:txBody>
        </p:sp>
      </p:grpSp>
      <p:sp>
        <p:nvSpPr>
          <p:cNvPr id="33" name="文本1"/>
          <p:cNvSpPr>
            <a:spLocks noChangeArrowheads="1"/>
          </p:cNvSpPr>
          <p:nvPr/>
        </p:nvSpPr>
        <p:spPr bwMode="gray">
          <a:xfrm>
            <a:off x="4807058" y="1461303"/>
            <a:ext cx="3095625" cy="892175"/>
          </a:xfrm>
          <a:prstGeom prst="roundRect">
            <a:avLst>
              <a:gd name="adj" fmla="val 11505"/>
            </a:avLst>
          </a:prstGeom>
          <a:noFill/>
          <a:ln w="28575" cap="flat" cmpd="sng" algn="ctr">
            <a:noFill/>
            <a:prstDash val="solid"/>
          </a:ln>
          <a:effectLst/>
        </p:spPr>
        <p:txBody>
          <a:bodyPr lIns="68568" tIns="34285" rIns="68568"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lnSpc>
                <a:spcPct val="120000"/>
              </a:lnSpc>
              <a:defRPr/>
            </a:pPr>
            <a:r>
              <a:rPr lang="zh-CN" altLang="en-US" sz="1000" dirty="0">
                <a:solidFill>
                  <a:schemeClr val="bg1">
                    <a:lumMod val="95000"/>
                  </a:schemeClr>
                </a:solidFill>
                <a:cs typeface="+mn-ea"/>
                <a:sym typeface="+mn-lt"/>
              </a:rPr>
              <a:t>您的内容打在这里，或者通过复制您的文本后，在此框中选择粘贴，并选择只保留文字。在此录入上述图表的综合描述说明。</a:t>
            </a:r>
            <a:endParaRPr lang="zh-CN" altLang="zh-CN" sz="1000" dirty="0">
              <a:solidFill>
                <a:schemeClr val="bg1">
                  <a:lumMod val="95000"/>
                </a:schemeClr>
              </a:solidFill>
              <a:cs typeface="+mn-ea"/>
              <a:sym typeface="+mn-lt"/>
            </a:endParaRPr>
          </a:p>
        </p:txBody>
      </p:sp>
      <p:grpSp>
        <p:nvGrpSpPr>
          <p:cNvPr id="34" name="组合 33"/>
          <p:cNvGrpSpPr/>
          <p:nvPr/>
        </p:nvGrpSpPr>
        <p:grpSpPr>
          <a:xfrm>
            <a:off x="4672107" y="2649621"/>
            <a:ext cx="3257904" cy="856867"/>
            <a:chOff x="4304043" y="1286668"/>
            <a:chExt cx="3837944" cy="2757793"/>
          </a:xfrm>
          <a:solidFill>
            <a:schemeClr val="bg1">
              <a:alpha val="20000"/>
            </a:schemeClr>
          </a:solidFill>
          <a:effectLst/>
        </p:grpSpPr>
        <p:sp>
          <p:nvSpPr>
            <p:cNvPr id="35" name="圆角矩形 34"/>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dirty="0">
                <a:cs typeface="+mn-ea"/>
                <a:sym typeface="+mn-lt"/>
              </a:endParaRPr>
            </a:p>
          </p:txBody>
        </p:sp>
        <p:sp>
          <p:nvSpPr>
            <p:cNvPr id="36" name="圆角矩形 35"/>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dirty="0">
                <a:cs typeface="+mn-ea"/>
                <a:sym typeface="+mn-lt"/>
              </a:endParaRPr>
            </a:p>
          </p:txBody>
        </p:sp>
      </p:grpSp>
      <p:sp>
        <p:nvSpPr>
          <p:cNvPr id="37" name="文本1"/>
          <p:cNvSpPr>
            <a:spLocks noChangeArrowheads="1"/>
          </p:cNvSpPr>
          <p:nvPr/>
        </p:nvSpPr>
        <p:spPr bwMode="gray">
          <a:xfrm>
            <a:off x="4807058" y="2626527"/>
            <a:ext cx="3095625" cy="892175"/>
          </a:xfrm>
          <a:prstGeom prst="roundRect">
            <a:avLst>
              <a:gd name="adj" fmla="val 11505"/>
            </a:avLst>
          </a:prstGeom>
          <a:noFill/>
          <a:ln w="28575" cap="flat" cmpd="sng" algn="ctr">
            <a:noFill/>
            <a:prstDash val="solid"/>
          </a:ln>
          <a:effectLst/>
        </p:spPr>
        <p:txBody>
          <a:bodyPr lIns="68568" tIns="34285" rIns="68568"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lnSpc>
                <a:spcPct val="120000"/>
              </a:lnSpc>
              <a:defRPr/>
            </a:pPr>
            <a:r>
              <a:rPr lang="zh-CN" altLang="en-US" sz="1000" dirty="0">
                <a:solidFill>
                  <a:schemeClr val="bg1">
                    <a:lumMod val="95000"/>
                  </a:schemeClr>
                </a:solidFill>
                <a:cs typeface="+mn-ea"/>
                <a:sym typeface="+mn-lt"/>
              </a:rPr>
              <a:t>您的内容打在这里，或者通过复制您的文本后，在此框中选择粘贴，并选择只保留文字。在此录入上述图表的综合描述说明。</a:t>
            </a:r>
            <a:endParaRPr lang="zh-CN" altLang="zh-CN" sz="1000" dirty="0">
              <a:solidFill>
                <a:schemeClr val="bg1">
                  <a:lumMod val="95000"/>
                </a:schemeClr>
              </a:solidFill>
              <a:cs typeface="+mn-ea"/>
              <a:sym typeface="+mn-lt"/>
            </a:endParaRPr>
          </a:p>
        </p:txBody>
      </p:sp>
      <p:grpSp>
        <p:nvGrpSpPr>
          <p:cNvPr id="38" name="组合 37"/>
          <p:cNvGrpSpPr/>
          <p:nvPr/>
        </p:nvGrpSpPr>
        <p:grpSpPr>
          <a:xfrm>
            <a:off x="4672107" y="3788700"/>
            <a:ext cx="3257904" cy="856867"/>
            <a:chOff x="4304043" y="1286668"/>
            <a:chExt cx="3837944" cy="2757793"/>
          </a:xfrm>
          <a:solidFill>
            <a:schemeClr val="bg1">
              <a:alpha val="20000"/>
            </a:schemeClr>
          </a:solidFill>
          <a:effectLst/>
        </p:grpSpPr>
        <p:sp>
          <p:nvSpPr>
            <p:cNvPr id="39" name="圆角矩形 38"/>
            <p:cNvSpPr/>
            <p:nvPr/>
          </p:nvSpPr>
          <p:spPr>
            <a:xfrm>
              <a:off x="4304043" y="1286668"/>
              <a:ext cx="3837944" cy="275779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dirty="0">
                <a:cs typeface="+mn-ea"/>
                <a:sym typeface="+mn-lt"/>
              </a:endParaRPr>
            </a:p>
          </p:txBody>
        </p:sp>
        <p:sp>
          <p:nvSpPr>
            <p:cNvPr id="40" name="圆角矩形 39"/>
            <p:cNvSpPr/>
            <p:nvPr/>
          </p:nvSpPr>
          <p:spPr>
            <a:xfrm>
              <a:off x="4351931" y="1367703"/>
              <a:ext cx="3742172" cy="259572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dirty="0">
                <a:cs typeface="+mn-ea"/>
                <a:sym typeface="+mn-lt"/>
              </a:endParaRPr>
            </a:p>
          </p:txBody>
        </p:sp>
      </p:grpSp>
      <p:sp>
        <p:nvSpPr>
          <p:cNvPr id="41" name="文本1"/>
          <p:cNvSpPr>
            <a:spLocks noChangeArrowheads="1"/>
          </p:cNvSpPr>
          <p:nvPr/>
        </p:nvSpPr>
        <p:spPr bwMode="gray">
          <a:xfrm>
            <a:off x="4807058" y="3766351"/>
            <a:ext cx="3095625" cy="890588"/>
          </a:xfrm>
          <a:prstGeom prst="roundRect">
            <a:avLst>
              <a:gd name="adj" fmla="val 11505"/>
            </a:avLst>
          </a:prstGeom>
          <a:noFill/>
          <a:ln w="28575" cap="flat" cmpd="sng" algn="ctr">
            <a:noFill/>
            <a:prstDash val="solid"/>
          </a:ln>
          <a:effectLst/>
        </p:spPr>
        <p:txBody>
          <a:bodyPr lIns="68568" tIns="34285" rIns="68568"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a:lnSpc>
                <a:spcPct val="120000"/>
              </a:lnSpc>
              <a:defRPr/>
            </a:pPr>
            <a:r>
              <a:rPr lang="zh-CN" altLang="en-US" sz="1000" dirty="0">
                <a:solidFill>
                  <a:schemeClr val="bg1">
                    <a:lumMod val="95000"/>
                  </a:schemeClr>
                </a:solidFill>
                <a:cs typeface="+mn-ea"/>
                <a:sym typeface="+mn-lt"/>
              </a:rPr>
              <a:t>您的内容打在这里，或者通过复制您的文本后，在此框中选择粘贴，并选择只保留文字。在此录入上述图表的综合描述说明。</a:t>
            </a:r>
            <a:endParaRPr lang="zh-CN" altLang="zh-CN" sz="1000" dirty="0">
              <a:solidFill>
                <a:schemeClr val="bg1">
                  <a:lumMod val="9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750"/>
                                        <p:tgtEl>
                                          <p:spTgt spid="21"/>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up)">
                                      <p:cBhvr>
                                        <p:cTn id="25" dur="750"/>
                                        <p:tgtEl>
                                          <p:spTgt spid="24"/>
                                        </p:tgtEl>
                                      </p:cBhvr>
                                    </p:animEffect>
                                  </p:childTnLst>
                                </p:cTn>
                              </p:par>
                            </p:childTnLst>
                          </p:cTn>
                        </p:par>
                        <p:par>
                          <p:cTn id="26" fill="hold">
                            <p:stCondLst>
                              <p:cond delay="3500"/>
                            </p:stCondLst>
                            <p:childTnLst>
                              <p:par>
                                <p:cTn id="27" presetID="22" presetClass="entr" presetSubtype="1"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up)">
                                      <p:cBhvr>
                                        <p:cTn id="29" dur="750"/>
                                        <p:tgtEl>
                                          <p:spTgt spid="27"/>
                                        </p:tgtEl>
                                      </p:cBhvr>
                                    </p:animEffect>
                                  </p:childTnLst>
                                </p:cTn>
                              </p:par>
                            </p:childTnLst>
                          </p:cTn>
                        </p:par>
                        <p:par>
                          <p:cTn id="30" fill="hold">
                            <p:stCondLst>
                              <p:cond delay="4500"/>
                            </p:stCondLst>
                            <p:childTnLst>
                              <p:par>
                                <p:cTn id="31" presetID="22" presetClass="entr" presetSubtype="1"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750"/>
                                        <p:tgtEl>
                                          <p:spTgt spid="30"/>
                                        </p:tgtEl>
                                      </p:cBhvr>
                                    </p:animEffect>
                                  </p:childTnLst>
                                </p:cTn>
                              </p:par>
                            </p:childTnLst>
                          </p:cTn>
                        </p:par>
                        <p:par>
                          <p:cTn id="34" fill="hold">
                            <p:stCondLst>
                              <p:cond delay="5500"/>
                            </p:stCondLst>
                            <p:childTnLst>
                              <p:par>
                                <p:cTn id="35" presetID="42"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anim calcmode="lin" valueType="num">
                                      <p:cBhvr>
                                        <p:cTn id="38" dur="500" fill="hold"/>
                                        <p:tgtEl>
                                          <p:spTgt spid="14"/>
                                        </p:tgtEl>
                                        <p:attrNameLst>
                                          <p:attrName>ppt_x</p:attrName>
                                        </p:attrNameLst>
                                      </p:cBhvr>
                                      <p:tavLst>
                                        <p:tav tm="0">
                                          <p:val>
                                            <p:strVal val="#ppt_x"/>
                                          </p:val>
                                        </p:tav>
                                        <p:tav tm="100000">
                                          <p:val>
                                            <p:strVal val="#ppt_x"/>
                                          </p:val>
                                        </p:tav>
                                      </p:tavLst>
                                    </p:anim>
                                    <p:anim calcmode="lin" valueType="num">
                                      <p:cBhvr>
                                        <p:cTn id="39" dur="5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8"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left)">
                                      <p:cBhvr>
                                        <p:cTn id="43" dur="500"/>
                                        <p:tgtEl>
                                          <p:spTgt spid="33"/>
                                        </p:tgtEl>
                                      </p:cBhvr>
                                    </p:animEffect>
                                  </p:childTnLst>
                                </p:cTn>
                              </p:par>
                            </p:childTnLst>
                          </p:cTn>
                        </p:par>
                        <p:par>
                          <p:cTn id="44" fill="hold">
                            <p:stCondLst>
                              <p:cond delay="6500"/>
                            </p:stCondLst>
                            <p:childTnLst>
                              <p:par>
                                <p:cTn id="45" presetID="42" presetClass="entr" presetSubtype="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anim calcmode="lin" valueType="num">
                                      <p:cBhvr>
                                        <p:cTn id="48" dur="500" fill="hold"/>
                                        <p:tgtEl>
                                          <p:spTgt spid="34"/>
                                        </p:tgtEl>
                                        <p:attrNameLst>
                                          <p:attrName>ppt_x</p:attrName>
                                        </p:attrNameLst>
                                      </p:cBhvr>
                                      <p:tavLst>
                                        <p:tav tm="0">
                                          <p:val>
                                            <p:strVal val="#ppt_x"/>
                                          </p:val>
                                        </p:tav>
                                        <p:tav tm="100000">
                                          <p:val>
                                            <p:strVal val="#ppt_x"/>
                                          </p:val>
                                        </p:tav>
                                      </p:tavLst>
                                    </p:anim>
                                    <p:anim calcmode="lin" valueType="num">
                                      <p:cBhvr>
                                        <p:cTn id="49" dur="500" fill="hold"/>
                                        <p:tgtEl>
                                          <p:spTgt spid="34"/>
                                        </p:tgtEl>
                                        <p:attrNameLst>
                                          <p:attrName>ppt_y</p:attrName>
                                        </p:attrNameLst>
                                      </p:cBhvr>
                                      <p:tavLst>
                                        <p:tav tm="0">
                                          <p:val>
                                            <p:strVal val="#ppt_y+.1"/>
                                          </p:val>
                                        </p:tav>
                                        <p:tav tm="100000">
                                          <p:val>
                                            <p:strVal val="#ppt_y"/>
                                          </p:val>
                                        </p:tav>
                                      </p:tavLst>
                                    </p:anim>
                                  </p:childTnLst>
                                </p:cTn>
                              </p:par>
                            </p:childTnLst>
                          </p:cTn>
                        </p:par>
                        <p:par>
                          <p:cTn id="50" fill="hold">
                            <p:stCondLst>
                              <p:cond delay="7000"/>
                            </p:stCondLst>
                            <p:childTnLst>
                              <p:par>
                                <p:cTn id="51" presetID="22" presetClass="entr" presetSubtype="8"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7500"/>
                            </p:stCondLst>
                            <p:childTnLst>
                              <p:par>
                                <p:cTn id="55" presetID="42" presetClass="entr" presetSubtype="0" fill="hold"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fade">
                                      <p:cBhvr>
                                        <p:cTn id="57" dur="500"/>
                                        <p:tgtEl>
                                          <p:spTgt spid="38"/>
                                        </p:tgtEl>
                                      </p:cBhvr>
                                    </p:animEffect>
                                    <p:anim calcmode="lin" valueType="num">
                                      <p:cBhvr>
                                        <p:cTn id="58" dur="500" fill="hold"/>
                                        <p:tgtEl>
                                          <p:spTgt spid="38"/>
                                        </p:tgtEl>
                                        <p:attrNameLst>
                                          <p:attrName>ppt_x</p:attrName>
                                        </p:attrNameLst>
                                      </p:cBhvr>
                                      <p:tavLst>
                                        <p:tav tm="0">
                                          <p:val>
                                            <p:strVal val="#ppt_x"/>
                                          </p:val>
                                        </p:tav>
                                        <p:tav tm="100000">
                                          <p:val>
                                            <p:strVal val="#ppt_x"/>
                                          </p:val>
                                        </p:tav>
                                      </p:tavLst>
                                    </p:anim>
                                    <p:anim calcmode="lin" valueType="num">
                                      <p:cBhvr>
                                        <p:cTn id="59" dur="500" fill="hold"/>
                                        <p:tgtEl>
                                          <p:spTgt spid="38"/>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left)">
                                      <p:cBhvr>
                                        <p:cTn id="6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3" grpId="0"/>
      <p:bldP spid="37"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7" y="267494"/>
            <a:ext cx="797591" cy="504056"/>
            <a:chOff x="140757"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7"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1</a:t>
              </a:r>
              <a:endParaRPr lang="zh-CN" altLang="en-US" sz="1600" b="1" dirty="0">
                <a:solidFill>
                  <a:schemeClr val="bg1"/>
                </a:solidFill>
                <a:cs typeface="+mn-ea"/>
                <a:sym typeface="+mn-lt"/>
              </a:endParaRPr>
            </a:p>
          </p:txBody>
        </p:sp>
      </p:grpSp>
      <p:sp>
        <p:nvSpPr>
          <p:cNvPr id="14" name="Oval 98"/>
          <p:cNvSpPr>
            <a:spLocks noChangeArrowheads="1"/>
          </p:cNvSpPr>
          <p:nvPr/>
        </p:nvSpPr>
        <p:spPr bwMode="auto">
          <a:xfrm>
            <a:off x="2874790" y="1325252"/>
            <a:ext cx="1700212" cy="1689100"/>
          </a:xfrm>
          <a:prstGeom prst="ellipse">
            <a:avLst/>
          </a:prstGeom>
          <a:solidFill>
            <a:schemeClr val="bg1">
              <a:alpha val="50000"/>
            </a:schemeClr>
          </a:solidFill>
          <a:ln w="25400" cmpd="sng">
            <a:solidFill>
              <a:schemeClr val="bg1">
                <a:alpha val="50000"/>
              </a:schemeClr>
            </a:solidFill>
            <a:bevel/>
          </a:ln>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b="1" i="1" dirty="0">
              <a:solidFill>
                <a:srgbClr val="1D1B10"/>
              </a:solidFill>
              <a:latin typeface="+mn-lt"/>
              <a:cs typeface="+mn-ea"/>
              <a:sym typeface="+mn-lt"/>
            </a:endParaRPr>
          </a:p>
        </p:txBody>
      </p:sp>
      <p:sp>
        <p:nvSpPr>
          <p:cNvPr id="15" name="Oval 100"/>
          <p:cNvSpPr>
            <a:spLocks noChangeArrowheads="1"/>
          </p:cNvSpPr>
          <p:nvPr/>
        </p:nvSpPr>
        <p:spPr bwMode="auto">
          <a:xfrm>
            <a:off x="4140027" y="1239527"/>
            <a:ext cx="2111375" cy="2101850"/>
          </a:xfrm>
          <a:prstGeom prst="ellipse">
            <a:avLst/>
          </a:prstGeom>
          <a:solidFill>
            <a:schemeClr val="bg1">
              <a:alpha val="50000"/>
            </a:schemeClr>
          </a:solidFill>
          <a:ln w="19050" cmpd="sng">
            <a:solidFill>
              <a:schemeClr val="bg1">
                <a:alpha val="50000"/>
              </a:schemeClr>
            </a:solidFill>
            <a:bevel/>
          </a:ln>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b="1" i="1" dirty="0">
              <a:solidFill>
                <a:srgbClr val="1D1B10"/>
              </a:solidFill>
              <a:latin typeface="+mn-lt"/>
              <a:cs typeface="+mn-ea"/>
              <a:sym typeface="+mn-lt"/>
            </a:endParaRPr>
          </a:p>
        </p:txBody>
      </p:sp>
      <p:sp>
        <p:nvSpPr>
          <p:cNvPr id="16" name="Oval 101"/>
          <p:cNvSpPr>
            <a:spLocks noChangeArrowheads="1"/>
          </p:cNvSpPr>
          <p:nvPr/>
        </p:nvSpPr>
        <p:spPr bwMode="auto">
          <a:xfrm>
            <a:off x="3406602" y="2360302"/>
            <a:ext cx="1768475" cy="1776413"/>
          </a:xfrm>
          <a:prstGeom prst="ellipse">
            <a:avLst/>
          </a:prstGeom>
          <a:solidFill>
            <a:schemeClr val="bg1">
              <a:alpha val="50000"/>
            </a:schemeClr>
          </a:solidFill>
          <a:ln w="19050" cmpd="sng">
            <a:solidFill>
              <a:schemeClr val="bg1">
                <a:alpha val="50000"/>
              </a:schemeClr>
            </a:solidFill>
            <a:bevel/>
          </a:ln>
        </p:spPr>
        <p:txBody>
          <a:bodyPr/>
          <a:lstStyle/>
          <a:p>
            <a:endParaRPr lang="zh-CN" altLang="zh-CN" dirty="0">
              <a:solidFill>
                <a:srgbClr val="1D1B10"/>
              </a:solidFill>
              <a:cs typeface="+mn-ea"/>
              <a:sym typeface="+mn-lt"/>
            </a:endParaRPr>
          </a:p>
        </p:txBody>
      </p:sp>
      <p:sp>
        <p:nvSpPr>
          <p:cNvPr id="17" name="直接箭头连接符 20"/>
          <p:cNvSpPr>
            <a:spLocks noChangeShapeType="1"/>
          </p:cNvSpPr>
          <p:nvPr/>
        </p:nvSpPr>
        <p:spPr bwMode="auto">
          <a:xfrm>
            <a:off x="6251402" y="2036452"/>
            <a:ext cx="1627188" cy="0"/>
          </a:xfrm>
          <a:prstGeom prst="straightConnector1">
            <a:avLst/>
          </a:prstGeom>
          <a:noFill/>
          <a:ln w="9525" cap="flat" cmpd="sng">
            <a:solidFill>
              <a:schemeClr val="bg1">
                <a:alpha val="50000"/>
              </a:schemeClr>
            </a:solidFill>
            <a:bevel/>
            <a:tailEnd type="arrow" w="med" len="med"/>
          </a:ln>
          <a:extLst>
            <a:ext uri="{909E8E84-426E-40DD-AFC4-6F175D3DCCD1}">
              <a14:hiddenFill xmlns:a14="http://schemas.microsoft.com/office/drawing/2010/main">
                <a:noFill/>
              </a14:hiddenFill>
            </a:ext>
          </a:extLst>
        </p:spPr>
        <p:txBody>
          <a:bodyPr/>
          <a:lstStyle/>
          <a:p>
            <a:endParaRPr lang="zh-CN" altLang="en-US" dirty="0">
              <a:cs typeface="+mn-ea"/>
              <a:sym typeface="+mn-lt"/>
            </a:endParaRPr>
          </a:p>
        </p:txBody>
      </p:sp>
      <p:sp>
        <p:nvSpPr>
          <p:cNvPr id="18" name="TextBox 21"/>
          <p:cNvSpPr>
            <a:spLocks noChangeArrowheads="1"/>
          </p:cNvSpPr>
          <p:nvPr/>
        </p:nvSpPr>
        <p:spPr bwMode="auto">
          <a:xfrm>
            <a:off x="6337127" y="1112527"/>
            <a:ext cx="15414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bg1"/>
                </a:solidFill>
                <a:cs typeface="+mn-ea"/>
                <a:sym typeface="+mn-lt"/>
              </a:rPr>
              <a:t>添加文本说明内容添加文本说明内容</a:t>
            </a:r>
            <a:endParaRPr lang="zh-CN" altLang="en-US" sz="1200" dirty="0">
              <a:solidFill>
                <a:schemeClr val="bg1"/>
              </a:solidFill>
              <a:cs typeface="+mn-ea"/>
              <a:sym typeface="+mn-lt"/>
            </a:endParaRPr>
          </a:p>
          <a:p>
            <a:pPr>
              <a:lnSpc>
                <a:spcPct val="150000"/>
              </a:lnSpc>
            </a:pPr>
            <a:r>
              <a:rPr lang="zh-CN" altLang="en-US" sz="1200" dirty="0">
                <a:solidFill>
                  <a:schemeClr val="bg1"/>
                </a:solidFill>
                <a:cs typeface="+mn-ea"/>
                <a:sym typeface="+mn-lt"/>
              </a:rPr>
              <a:t>添加文本说明内容</a:t>
            </a:r>
            <a:endParaRPr lang="zh-CN" altLang="en-US" sz="1200" dirty="0">
              <a:solidFill>
                <a:schemeClr val="bg1"/>
              </a:solidFill>
              <a:cs typeface="+mn-ea"/>
              <a:sym typeface="+mn-lt"/>
            </a:endParaRPr>
          </a:p>
        </p:txBody>
      </p:sp>
      <p:sp>
        <p:nvSpPr>
          <p:cNvPr id="19" name="直接箭头连接符 22"/>
          <p:cNvSpPr>
            <a:spLocks noChangeShapeType="1"/>
          </p:cNvSpPr>
          <p:nvPr/>
        </p:nvSpPr>
        <p:spPr bwMode="auto">
          <a:xfrm>
            <a:off x="4290840" y="4136715"/>
            <a:ext cx="6350" cy="990600"/>
          </a:xfrm>
          <a:prstGeom prst="straightConnector1">
            <a:avLst/>
          </a:prstGeom>
          <a:noFill/>
          <a:ln w="9525" cap="flat" cmpd="sng">
            <a:solidFill>
              <a:schemeClr val="bg1">
                <a:alpha val="50000"/>
              </a:schemeClr>
            </a:solidFill>
            <a:bevel/>
            <a:tailEnd type="arrow" w="med" len="med"/>
          </a:ln>
          <a:extLst>
            <a:ext uri="{909E8E84-426E-40DD-AFC4-6F175D3DCCD1}">
              <a14:hiddenFill xmlns:a14="http://schemas.microsoft.com/office/drawing/2010/main">
                <a:noFill/>
              </a14:hiddenFill>
            </a:ext>
          </a:extLst>
        </p:spPr>
        <p:txBody>
          <a:bodyPr/>
          <a:lstStyle/>
          <a:p>
            <a:endParaRPr lang="zh-CN" altLang="en-US" dirty="0">
              <a:cs typeface="+mn-ea"/>
              <a:sym typeface="+mn-lt"/>
            </a:endParaRPr>
          </a:p>
        </p:txBody>
      </p:sp>
      <p:sp>
        <p:nvSpPr>
          <p:cNvPr id="20" name="TextBox 23"/>
          <p:cNvSpPr>
            <a:spLocks noChangeArrowheads="1"/>
          </p:cNvSpPr>
          <p:nvPr/>
        </p:nvSpPr>
        <p:spPr bwMode="auto">
          <a:xfrm>
            <a:off x="4411490" y="4136715"/>
            <a:ext cx="18034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400" b="1" dirty="0">
                <a:solidFill>
                  <a:schemeClr val="bg1"/>
                </a:solidFill>
                <a:cs typeface="+mn-ea"/>
                <a:sym typeface="+mn-lt"/>
              </a:rPr>
              <a:t>添加文本说明内容</a:t>
            </a:r>
            <a:endParaRPr lang="en-US" sz="1400" b="1" dirty="0">
              <a:solidFill>
                <a:schemeClr val="bg1"/>
              </a:solidFill>
              <a:cs typeface="+mn-ea"/>
              <a:sym typeface="+mn-lt"/>
            </a:endParaRPr>
          </a:p>
          <a:p>
            <a:pPr>
              <a:lnSpc>
                <a:spcPct val="120000"/>
              </a:lnSpc>
            </a:pPr>
            <a:r>
              <a:rPr lang="zh-CN" altLang="en-US" sz="1400" b="1" dirty="0">
                <a:solidFill>
                  <a:schemeClr val="bg1"/>
                </a:solidFill>
                <a:cs typeface="+mn-ea"/>
                <a:sym typeface="+mn-lt"/>
              </a:rPr>
              <a:t>添加文本说明内容</a:t>
            </a:r>
            <a:endParaRPr lang="zh-CN" altLang="en-US" sz="1400" b="1" dirty="0">
              <a:solidFill>
                <a:schemeClr val="bg1"/>
              </a:solidFill>
              <a:cs typeface="+mn-ea"/>
              <a:sym typeface="+mn-lt"/>
            </a:endParaRPr>
          </a:p>
          <a:p>
            <a:pPr>
              <a:lnSpc>
                <a:spcPct val="120000"/>
              </a:lnSpc>
            </a:pPr>
            <a:r>
              <a:rPr lang="zh-CN" altLang="en-US" sz="1400" b="1" dirty="0">
                <a:solidFill>
                  <a:schemeClr val="bg1"/>
                </a:solidFill>
                <a:cs typeface="+mn-ea"/>
                <a:sym typeface="+mn-lt"/>
              </a:rPr>
              <a:t>添加文本说明内容</a:t>
            </a:r>
            <a:endParaRPr lang="zh-CN" altLang="en-US" sz="1400" b="1" dirty="0">
              <a:solidFill>
                <a:schemeClr val="bg1"/>
              </a:solidFill>
              <a:cs typeface="+mn-ea"/>
              <a:sym typeface="+mn-lt"/>
            </a:endParaRPr>
          </a:p>
        </p:txBody>
      </p:sp>
      <p:sp>
        <p:nvSpPr>
          <p:cNvPr id="21" name="直接箭头连接符 24"/>
          <p:cNvSpPr>
            <a:spLocks noChangeShapeType="1"/>
          </p:cNvSpPr>
          <p:nvPr/>
        </p:nvSpPr>
        <p:spPr bwMode="auto">
          <a:xfrm flipH="1">
            <a:off x="1098377" y="2228540"/>
            <a:ext cx="1776413" cy="1587"/>
          </a:xfrm>
          <a:prstGeom prst="straightConnector1">
            <a:avLst/>
          </a:prstGeom>
          <a:noFill/>
          <a:ln w="9525" cap="flat" cmpd="sng">
            <a:solidFill>
              <a:schemeClr val="bg1">
                <a:alpha val="50000"/>
              </a:schemeClr>
            </a:solidFill>
            <a:bevel/>
            <a:tailEnd type="arrow" w="med" len="med"/>
          </a:ln>
          <a:extLst>
            <a:ext uri="{909E8E84-426E-40DD-AFC4-6F175D3DCCD1}">
              <a14:hiddenFill xmlns:a14="http://schemas.microsoft.com/office/drawing/2010/main">
                <a:noFill/>
              </a14:hiddenFill>
            </a:ext>
          </a:extLst>
        </p:spPr>
        <p:txBody>
          <a:bodyPr/>
          <a:lstStyle/>
          <a:p>
            <a:endParaRPr lang="zh-CN" altLang="en-US" dirty="0">
              <a:cs typeface="+mn-ea"/>
              <a:sym typeface="+mn-lt"/>
            </a:endParaRPr>
          </a:p>
        </p:txBody>
      </p:sp>
      <p:sp>
        <p:nvSpPr>
          <p:cNvPr id="22" name="TextBox 25"/>
          <p:cNvSpPr>
            <a:spLocks noChangeArrowheads="1"/>
          </p:cNvSpPr>
          <p:nvPr/>
        </p:nvSpPr>
        <p:spPr bwMode="auto">
          <a:xfrm>
            <a:off x="1295227" y="1293502"/>
            <a:ext cx="15414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bg1"/>
                </a:solidFill>
                <a:cs typeface="+mn-ea"/>
                <a:sym typeface="+mn-lt"/>
              </a:rPr>
              <a:t>添加文本说明内容添加文本说明内容</a:t>
            </a:r>
            <a:endParaRPr lang="zh-CN" altLang="en-US" sz="1200" dirty="0">
              <a:solidFill>
                <a:schemeClr val="bg1"/>
              </a:solidFill>
              <a:cs typeface="+mn-ea"/>
              <a:sym typeface="+mn-lt"/>
            </a:endParaRPr>
          </a:p>
          <a:p>
            <a:pPr>
              <a:lnSpc>
                <a:spcPct val="150000"/>
              </a:lnSpc>
            </a:pPr>
            <a:r>
              <a:rPr lang="zh-CN" altLang="en-US" sz="1200" dirty="0">
                <a:solidFill>
                  <a:schemeClr val="bg1"/>
                </a:solidFill>
                <a:cs typeface="+mn-ea"/>
                <a:sym typeface="+mn-lt"/>
              </a:rPr>
              <a:t>添加文本说明内容</a:t>
            </a:r>
            <a:endParaRPr lang="zh-CN" altLang="en-US" sz="1200" dirty="0">
              <a:solidFill>
                <a:schemeClr val="bg1"/>
              </a:solidFill>
              <a:cs typeface="+mn-ea"/>
              <a:sym typeface="+mn-lt"/>
            </a:endParaRPr>
          </a:p>
        </p:txBody>
      </p:sp>
      <p:sp>
        <p:nvSpPr>
          <p:cNvPr id="23" name="TextBox 27"/>
          <p:cNvSpPr>
            <a:spLocks noChangeArrowheads="1"/>
          </p:cNvSpPr>
          <p:nvPr/>
        </p:nvSpPr>
        <p:spPr bwMode="auto">
          <a:xfrm>
            <a:off x="3233565" y="1847540"/>
            <a:ext cx="879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chemeClr val="bg1"/>
                </a:solidFill>
                <a:cs typeface="+mn-ea"/>
                <a:sym typeface="+mn-lt"/>
              </a:rPr>
              <a:t>项目</a:t>
            </a:r>
            <a:r>
              <a:rPr lang="en-US" sz="2000" b="1">
                <a:solidFill>
                  <a:schemeClr val="bg1"/>
                </a:solidFill>
                <a:cs typeface="+mn-ea"/>
                <a:sym typeface="+mn-lt"/>
              </a:rPr>
              <a:t>1</a:t>
            </a:r>
            <a:endParaRPr lang="zh-CN" altLang="en-US" sz="2000" b="1">
              <a:solidFill>
                <a:schemeClr val="bg1"/>
              </a:solidFill>
              <a:cs typeface="+mn-ea"/>
              <a:sym typeface="+mn-lt"/>
            </a:endParaRPr>
          </a:p>
        </p:txBody>
      </p:sp>
      <p:sp>
        <p:nvSpPr>
          <p:cNvPr id="24" name="TextBox 28"/>
          <p:cNvSpPr>
            <a:spLocks noChangeArrowheads="1"/>
          </p:cNvSpPr>
          <p:nvPr/>
        </p:nvSpPr>
        <p:spPr bwMode="auto">
          <a:xfrm>
            <a:off x="4843290" y="1969777"/>
            <a:ext cx="879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cs typeface="+mn-ea"/>
                <a:sym typeface="+mn-lt"/>
              </a:rPr>
              <a:t>项目</a:t>
            </a:r>
            <a:r>
              <a:rPr lang="en-US" sz="2000" b="1" dirty="0">
                <a:solidFill>
                  <a:schemeClr val="bg1"/>
                </a:solidFill>
                <a:cs typeface="+mn-ea"/>
                <a:sym typeface="+mn-lt"/>
              </a:rPr>
              <a:t>2</a:t>
            </a:r>
            <a:endParaRPr lang="zh-CN" altLang="en-US" sz="2000" b="1" dirty="0">
              <a:solidFill>
                <a:schemeClr val="bg1"/>
              </a:solidFill>
              <a:cs typeface="+mn-ea"/>
              <a:sym typeface="+mn-lt"/>
            </a:endParaRPr>
          </a:p>
        </p:txBody>
      </p:sp>
      <p:sp>
        <p:nvSpPr>
          <p:cNvPr id="25" name="TextBox 29"/>
          <p:cNvSpPr>
            <a:spLocks noChangeArrowheads="1"/>
          </p:cNvSpPr>
          <p:nvPr/>
        </p:nvSpPr>
        <p:spPr bwMode="auto">
          <a:xfrm>
            <a:off x="3863802" y="3046102"/>
            <a:ext cx="879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solidFill>
                <a:cs typeface="+mn-ea"/>
                <a:sym typeface="+mn-lt"/>
              </a:rPr>
              <a:t>项目</a:t>
            </a:r>
            <a:r>
              <a:rPr lang="en-US" sz="2000" b="1" dirty="0">
                <a:solidFill>
                  <a:schemeClr val="bg1"/>
                </a:solidFill>
                <a:cs typeface="+mn-ea"/>
                <a:sym typeface="+mn-lt"/>
              </a:rPr>
              <a:t>3</a:t>
            </a:r>
            <a:endParaRPr lang="zh-CN" altLang="en-US" sz="2000" b="1" dirty="0">
              <a:solidFill>
                <a:schemeClr val="bg1"/>
              </a:solidFill>
              <a:cs typeface="+mn-ea"/>
              <a:sym typeface="+mn-lt"/>
            </a:endParaRPr>
          </a:p>
        </p:txBody>
      </p:sp>
      <p:sp>
        <p:nvSpPr>
          <p:cNvPr id="26" name="右弧形箭头 25"/>
          <p:cNvSpPr>
            <a:spLocks noChangeArrowheads="1"/>
          </p:cNvSpPr>
          <p:nvPr/>
        </p:nvSpPr>
        <p:spPr bwMode="auto">
          <a:xfrm rot="9229340">
            <a:off x="2716040" y="2833377"/>
            <a:ext cx="503237" cy="947738"/>
          </a:xfrm>
          <a:prstGeom prst="curvedLeftArrow">
            <a:avLst>
              <a:gd name="adj1" fmla="val 25041"/>
              <a:gd name="adj2" fmla="val 50081"/>
              <a:gd name="adj3" fmla="val 25000"/>
            </a:avLst>
          </a:prstGeom>
          <a:solidFill>
            <a:schemeClr val="bg1">
              <a:alpha val="50000"/>
            </a:schemeClr>
          </a:solidFill>
          <a:ln>
            <a:noFill/>
          </a:ln>
        </p:spPr>
        <p:txBody>
          <a:bodyPr/>
          <a:lstStyle/>
          <a:p>
            <a:endParaRPr lang="zh-CN" altLang="zh-CN" dirty="0">
              <a:solidFill>
                <a:srgbClr val="1D1B10"/>
              </a:solidFill>
              <a:cs typeface="+mn-ea"/>
              <a:sym typeface="+mn-lt"/>
            </a:endParaRPr>
          </a:p>
        </p:txBody>
      </p:sp>
      <p:sp>
        <p:nvSpPr>
          <p:cNvPr id="27" name="TextBox 31"/>
          <p:cNvSpPr>
            <a:spLocks noChangeArrowheads="1"/>
          </p:cNvSpPr>
          <p:nvPr/>
        </p:nvSpPr>
        <p:spPr bwMode="auto">
          <a:xfrm>
            <a:off x="1458740" y="3347727"/>
            <a:ext cx="13541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b="1" dirty="0">
                <a:solidFill>
                  <a:schemeClr val="bg1"/>
                </a:solidFill>
                <a:cs typeface="+mn-ea"/>
                <a:sym typeface="+mn-lt"/>
              </a:rPr>
              <a:t>补充性文字</a:t>
            </a:r>
            <a:endParaRPr lang="zh-CN" altLang="en-US" sz="1600" b="1"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strVal val="4*#ppt_w"/>
                                          </p:val>
                                        </p:tav>
                                        <p:tav tm="100000">
                                          <p:val>
                                            <p:strVal val="#ppt_w"/>
                                          </p:val>
                                        </p:tav>
                                      </p:tavLst>
                                    </p:anim>
                                    <p:anim calcmode="lin" valueType="num">
                                      <p:cBhvr>
                                        <p:cTn id="18" dur="500" fill="hold"/>
                                        <p:tgtEl>
                                          <p:spTgt spid="15"/>
                                        </p:tgtEl>
                                        <p:attrNameLst>
                                          <p:attrName>ppt_h</p:attrName>
                                        </p:attrNameLst>
                                      </p:cBhvr>
                                      <p:tavLst>
                                        <p:tav tm="0">
                                          <p:val>
                                            <p:strVal val="4*#ppt_h"/>
                                          </p:val>
                                        </p:tav>
                                        <p:tav tm="100000">
                                          <p:val>
                                            <p:strVal val="#ppt_h"/>
                                          </p:val>
                                        </p:tav>
                                      </p:tavLst>
                                    </p:anim>
                                  </p:childTnLst>
                                </p:cTn>
                              </p:par>
                              <p:par>
                                <p:cTn id="19" presetID="23" presetClass="entr" presetSubtype="32" fill="hold" grpId="0" nodeType="withEffect">
                                  <p:stCondLst>
                                    <p:cond delay="25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strVal val="4*#ppt_w"/>
                                          </p:val>
                                        </p:tav>
                                        <p:tav tm="100000">
                                          <p:val>
                                            <p:strVal val="#ppt_w"/>
                                          </p:val>
                                        </p:tav>
                                      </p:tavLst>
                                    </p:anim>
                                    <p:anim calcmode="lin" valueType="num">
                                      <p:cBhvr>
                                        <p:cTn id="22" dur="500" fill="hold"/>
                                        <p:tgtEl>
                                          <p:spTgt spid="14"/>
                                        </p:tgtEl>
                                        <p:attrNameLst>
                                          <p:attrName>ppt_h</p:attrName>
                                        </p:attrNameLst>
                                      </p:cBhvr>
                                      <p:tavLst>
                                        <p:tav tm="0">
                                          <p:val>
                                            <p:strVal val="4*#ppt_h"/>
                                          </p:val>
                                        </p:tav>
                                        <p:tav tm="100000">
                                          <p:val>
                                            <p:strVal val="#ppt_h"/>
                                          </p:val>
                                        </p:tav>
                                      </p:tavLst>
                                    </p:anim>
                                  </p:childTnLst>
                                </p:cTn>
                              </p:par>
                              <p:par>
                                <p:cTn id="23" presetID="23" presetClass="entr" presetSubtype="32" fill="hold" grpId="0" nodeType="withEffect">
                                  <p:stCondLst>
                                    <p:cond delay="500"/>
                                  </p:stCondLst>
                                  <p:childTnLst>
                                    <p:set>
                                      <p:cBhvr>
                                        <p:cTn id="24" dur="1" fill="hold">
                                          <p:stCondLst>
                                            <p:cond delay="0"/>
                                          </p:stCondLst>
                                        </p:cTn>
                                        <p:tgtEl>
                                          <p:spTgt spid="16"/>
                                        </p:tgtEl>
                                        <p:attrNameLst>
                                          <p:attrName>style.visibility</p:attrName>
                                        </p:attrNameLst>
                                      </p:cBhvr>
                                      <p:to>
                                        <p:strVal val="visible"/>
                                      </p:to>
                                    </p:set>
                                    <p:anim calcmode="lin" valueType="num">
                                      <p:cBhvr>
                                        <p:cTn id="25" dur="250" fill="hold"/>
                                        <p:tgtEl>
                                          <p:spTgt spid="16"/>
                                        </p:tgtEl>
                                        <p:attrNameLst>
                                          <p:attrName>ppt_w</p:attrName>
                                        </p:attrNameLst>
                                      </p:cBhvr>
                                      <p:tavLst>
                                        <p:tav tm="0">
                                          <p:val>
                                            <p:strVal val="4*#ppt_w"/>
                                          </p:val>
                                        </p:tav>
                                        <p:tav tm="100000">
                                          <p:val>
                                            <p:strVal val="#ppt_w"/>
                                          </p:val>
                                        </p:tav>
                                      </p:tavLst>
                                    </p:anim>
                                    <p:anim calcmode="lin" valueType="num">
                                      <p:cBhvr>
                                        <p:cTn id="26" dur="250" fill="hold"/>
                                        <p:tgtEl>
                                          <p:spTgt spid="16"/>
                                        </p:tgtEl>
                                        <p:attrNameLst>
                                          <p:attrName>ppt_h</p:attrName>
                                        </p:attrNameLst>
                                      </p:cBhvr>
                                      <p:tavLst>
                                        <p:tav tm="0">
                                          <p:val>
                                            <p:strVal val="4*#ppt_h"/>
                                          </p:val>
                                        </p:tav>
                                        <p:tav tm="100000">
                                          <p:val>
                                            <p:strVal val="#ppt_h"/>
                                          </p:val>
                                        </p:tav>
                                      </p:tavLst>
                                    </p:anim>
                                  </p:childTnLst>
                                </p:cTn>
                              </p:par>
                            </p:childTnLst>
                          </p:cTn>
                        </p:par>
                        <p:par>
                          <p:cTn id="27" fill="hold">
                            <p:stCondLst>
                              <p:cond delay="1500"/>
                            </p:stCondLst>
                            <p:childTnLst>
                              <p:par>
                                <p:cTn id="28" presetID="49" presetClass="entr" presetSubtype="0" decel="10000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 calcmode="lin" valueType="num">
                                      <p:cBhvr>
                                        <p:cTn id="32" dur="500" fill="hold"/>
                                        <p:tgtEl>
                                          <p:spTgt spid="23"/>
                                        </p:tgtEl>
                                        <p:attrNameLst>
                                          <p:attrName>style.rotation</p:attrName>
                                        </p:attrNameLst>
                                      </p:cBhvr>
                                      <p:tavLst>
                                        <p:tav tm="0">
                                          <p:val>
                                            <p:fltVal val="360"/>
                                          </p:val>
                                        </p:tav>
                                        <p:tav tm="100000">
                                          <p:val>
                                            <p:fltVal val="0"/>
                                          </p:val>
                                        </p:tav>
                                      </p:tavLst>
                                    </p:anim>
                                    <p:animEffect>
                                      <p:cBhvr>
                                        <p:cTn id="33" dur="500"/>
                                        <p:tgtEl>
                                          <p:spTgt spid="23"/>
                                        </p:tgtEl>
                                      </p:cBhvr>
                                    </p:animEffect>
                                  </p:childTnLst>
                                </p:cTn>
                              </p:par>
                              <p:par>
                                <p:cTn id="34" presetID="49" presetClass="entr" presetSubtype="0" decel="10000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p:cTn id="36" dur="500" fill="hold"/>
                                        <p:tgtEl>
                                          <p:spTgt spid="25"/>
                                        </p:tgtEl>
                                        <p:attrNameLst>
                                          <p:attrName>ppt_w</p:attrName>
                                        </p:attrNameLst>
                                      </p:cBhvr>
                                      <p:tavLst>
                                        <p:tav tm="0">
                                          <p:val>
                                            <p:fltVal val="0"/>
                                          </p:val>
                                        </p:tav>
                                        <p:tav tm="100000">
                                          <p:val>
                                            <p:strVal val="#ppt_w"/>
                                          </p:val>
                                        </p:tav>
                                      </p:tavLst>
                                    </p:anim>
                                    <p:anim calcmode="lin" valueType="num">
                                      <p:cBhvr>
                                        <p:cTn id="37" dur="500" fill="hold"/>
                                        <p:tgtEl>
                                          <p:spTgt spid="25"/>
                                        </p:tgtEl>
                                        <p:attrNameLst>
                                          <p:attrName>ppt_h</p:attrName>
                                        </p:attrNameLst>
                                      </p:cBhvr>
                                      <p:tavLst>
                                        <p:tav tm="0">
                                          <p:val>
                                            <p:fltVal val="0"/>
                                          </p:val>
                                        </p:tav>
                                        <p:tav tm="100000">
                                          <p:val>
                                            <p:strVal val="#ppt_h"/>
                                          </p:val>
                                        </p:tav>
                                      </p:tavLst>
                                    </p:anim>
                                    <p:anim calcmode="lin" valueType="num">
                                      <p:cBhvr>
                                        <p:cTn id="38" dur="500" fill="hold"/>
                                        <p:tgtEl>
                                          <p:spTgt spid="25"/>
                                        </p:tgtEl>
                                        <p:attrNameLst>
                                          <p:attrName>style.rotation</p:attrName>
                                        </p:attrNameLst>
                                      </p:cBhvr>
                                      <p:tavLst>
                                        <p:tav tm="0">
                                          <p:val>
                                            <p:fltVal val="360"/>
                                          </p:val>
                                        </p:tav>
                                        <p:tav tm="100000">
                                          <p:val>
                                            <p:fltVal val="0"/>
                                          </p:val>
                                        </p:tav>
                                      </p:tavLst>
                                    </p:anim>
                                    <p:animEffect>
                                      <p:cBhvr>
                                        <p:cTn id="39" dur="500"/>
                                        <p:tgtEl>
                                          <p:spTgt spid="25"/>
                                        </p:tgtEl>
                                      </p:cBhvr>
                                    </p:animEffect>
                                  </p:childTnLst>
                                </p:cTn>
                              </p:par>
                              <p:par>
                                <p:cTn id="40" presetID="49" presetClass="entr" presetSubtype="0" decel="10000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 calcmode="lin" valueType="num">
                                      <p:cBhvr>
                                        <p:cTn id="44" dur="500" fill="hold"/>
                                        <p:tgtEl>
                                          <p:spTgt spid="24"/>
                                        </p:tgtEl>
                                        <p:attrNameLst>
                                          <p:attrName>style.rotation</p:attrName>
                                        </p:attrNameLst>
                                      </p:cBhvr>
                                      <p:tavLst>
                                        <p:tav tm="0">
                                          <p:val>
                                            <p:fltVal val="360"/>
                                          </p:val>
                                        </p:tav>
                                        <p:tav tm="100000">
                                          <p:val>
                                            <p:fltVal val="0"/>
                                          </p:val>
                                        </p:tav>
                                      </p:tavLst>
                                    </p:anim>
                                    <p:animEffect>
                                      <p:cBhvr>
                                        <p:cTn id="45" dur="500"/>
                                        <p:tgtEl>
                                          <p:spTgt spid="24"/>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p:cBhvr>
                                        <p:cTn id="49" dur="500"/>
                                        <p:tgtEl>
                                          <p:spTgt spid="17"/>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p:cBhvr>
                                        <p:cTn id="52" dur="500"/>
                                        <p:tgtEl>
                                          <p:spTgt spid="19"/>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p:cBhvr>
                                        <p:cTn id="55" dur="500"/>
                                        <p:tgtEl>
                                          <p:spTgt spid="21"/>
                                        </p:tgtEl>
                                      </p:cBhvr>
                                    </p:animEffect>
                                  </p:childTnLst>
                                </p:cTn>
                              </p:par>
                            </p:childTnLst>
                          </p:cTn>
                        </p:par>
                        <p:par>
                          <p:cTn id="56" fill="hold">
                            <p:stCondLst>
                              <p:cond delay="2500"/>
                            </p:stCondLst>
                            <p:childTnLst>
                              <p:par>
                                <p:cTn id="57" presetID="22" presetClass="entr" presetSubtype="2"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p:cBhvr>
                                        <p:cTn id="59" dur="500"/>
                                        <p:tgtEl>
                                          <p:spTgt spid="22"/>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p:cBhvr>
                                        <p:cTn id="62" dur="500"/>
                                        <p:tgtEl>
                                          <p:spTgt spid="20"/>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p:cBhvr>
                                        <p:cTn id="65" dur="500"/>
                                        <p:tgtEl>
                                          <p:spTgt spid="18"/>
                                        </p:tgtEl>
                                      </p:cBhvr>
                                    </p:animEffect>
                                  </p:childTnLst>
                                </p:cTn>
                              </p:par>
                            </p:childTnLst>
                          </p:cTn>
                        </p:par>
                        <p:par>
                          <p:cTn id="66" fill="hold">
                            <p:stCondLst>
                              <p:cond delay="3000"/>
                            </p:stCondLst>
                            <p:childTnLst>
                              <p:par>
                                <p:cTn id="67" presetID="22" presetClass="entr" presetSubtype="4"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p:cBhvr>
                                        <p:cTn id="69" dur="500"/>
                                        <p:tgtEl>
                                          <p:spTgt spid="26"/>
                                        </p:tgtEl>
                                      </p:cBhvr>
                                    </p:animEffect>
                                  </p:childTnLst>
                                </p:cTn>
                              </p:par>
                            </p:childTnLst>
                          </p:cTn>
                        </p:par>
                        <p:par>
                          <p:cTn id="70" fill="hold">
                            <p:stCondLst>
                              <p:cond delay="3500"/>
                            </p:stCondLst>
                            <p:childTnLst>
                              <p:par>
                                <p:cTn id="71" presetID="16" presetClass="entr" presetSubtype="37"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bldLvl="0" animBg="1" autoUpdateAnimBg="0"/>
      <p:bldP spid="15" grpId="0" bldLvl="0" animBg="1" autoUpdateAnimBg="0"/>
      <p:bldP spid="16" grpId="0" bldLvl="0" animBg="1" autoUpdateAnimBg="0"/>
      <p:bldP spid="17" grpId="0" animBg="1"/>
      <p:bldP spid="18" grpId="0" bldLvl="0" autoUpdateAnimBg="0"/>
      <p:bldP spid="19" grpId="0" animBg="1"/>
      <p:bldP spid="20" grpId="0" bldLvl="0" autoUpdateAnimBg="0"/>
      <p:bldP spid="21" grpId="0" animBg="1"/>
      <p:bldP spid="22" grpId="0" bldLvl="0" autoUpdateAnimBg="0"/>
      <p:bldP spid="23" grpId="0" bldLvl="0" autoUpdateAnimBg="0"/>
      <p:bldP spid="24" grpId="0" bldLvl="0" autoUpdateAnimBg="0"/>
      <p:bldP spid="25" grpId="0" bldLvl="0" autoUpdateAnimBg="0"/>
      <p:bldP spid="26" grpId="0" bldLvl="0" animBg="1" autoUpdateAnimBg="0"/>
      <p:bldP spid="27"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3" name="组合 12"/>
          <p:cNvGrpSpPr/>
          <p:nvPr/>
        </p:nvGrpSpPr>
        <p:grpSpPr>
          <a:xfrm>
            <a:off x="140757" y="267494"/>
            <a:ext cx="797591" cy="504056"/>
            <a:chOff x="140757" y="267494"/>
            <a:chExt cx="797591" cy="504056"/>
          </a:xfrm>
        </p:grpSpPr>
        <p:sp>
          <p:nvSpPr>
            <p:cNvPr id="6" name="泪滴形 5"/>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140757"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1</a:t>
              </a:r>
              <a:endParaRPr lang="zh-CN" altLang="en-US" sz="1600" b="1" dirty="0">
                <a:solidFill>
                  <a:schemeClr val="bg1"/>
                </a:solidFill>
                <a:cs typeface="+mn-ea"/>
                <a:sym typeface="+mn-lt"/>
              </a:endParaRPr>
            </a:p>
          </p:txBody>
        </p:sp>
      </p:grpSp>
      <p:sp>
        <p:nvSpPr>
          <p:cNvPr id="14" name="Freeform 6"/>
          <p:cNvSpPr>
            <a:spLocks noChangeArrowheads="1"/>
          </p:cNvSpPr>
          <p:nvPr/>
        </p:nvSpPr>
        <p:spPr bwMode="auto">
          <a:xfrm>
            <a:off x="3339703" y="3539789"/>
            <a:ext cx="2331244" cy="209550"/>
          </a:xfrm>
          <a:custGeom>
            <a:avLst/>
            <a:gdLst>
              <a:gd name="T0" fmla="*/ 3061 w 3061"/>
              <a:gd name="T1" fmla="*/ 0 h 274"/>
              <a:gd name="T2" fmla="*/ 1623 w 3061"/>
              <a:gd name="T3" fmla="*/ 0 h 274"/>
              <a:gd name="T4" fmla="*/ 471 w 3061"/>
              <a:gd name="T5" fmla="*/ 0 h 274"/>
              <a:gd name="T6" fmla="*/ 0 w 3061"/>
              <a:gd name="T7" fmla="*/ 274 h 274"/>
              <a:gd name="T8" fmla="*/ 2592 w 3061"/>
              <a:gd name="T9" fmla="*/ 274 h 274"/>
              <a:gd name="T10" fmla="*/ 3061 w 3061"/>
              <a:gd name="T11" fmla="*/ 0 h 274"/>
            </a:gdLst>
            <a:ahLst/>
            <a:cxnLst>
              <a:cxn ang="0">
                <a:pos x="T0" y="T1"/>
              </a:cxn>
              <a:cxn ang="0">
                <a:pos x="T2" y="T3"/>
              </a:cxn>
              <a:cxn ang="0">
                <a:pos x="T4" y="T5"/>
              </a:cxn>
              <a:cxn ang="0">
                <a:pos x="T6" y="T7"/>
              </a:cxn>
              <a:cxn ang="0">
                <a:pos x="T8" y="T9"/>
              </a:cxn>
              <a:cxn ang="0">
                <a:pos x="T10" y="T11"/>
              </a:cxn>
            </a:cxnLst>
            <a:rect l="0" t="0" r="r" b="b"/>
            <a:pathLst>
              <a:path w="3061" h="274">
                <a:moveTo>
                  <a:pt x="3061" y="0"/>
                </a:moveTo>
                <a:cubicBezTo>
                  <a:pt x="1623" y="0"/>
                  <a:pt x="1623" y="0"/>
                  <a:pt x="1623" y="0"/>
                </a:cubicBezTo>
                <a:cubicBezTo>
                  <a:pt x="471" y="0"/>
                  <a:pt x="471" y="0"/>
                  <a:pt x="471" y="0"/>
                </a:cubicBezTo>
                <a:cubicBezTo>
                  <a:pt x="0" y="274"/>
                  <a:pt x="0" y="274"/>
                  <a:pt x="0" y="274"/>
                </a:cubicBezTo>
                <a:cubicBezTo>
                  <a:pt x="2592" y="274"/>
                  <a:pt x="2592" y="274"/>
                  <a:pt x="2592" y="274"/>
                </a:cubicBezTo>
                <a:cubicBezTo>
                  <a:pt x="2592" y="274"/>
                  <a:pt x="3043" y="9"/>
                  <a:pt x="3061" y="0"/>
                </a:cubicBezTo>
              </a:path>
            </a:pathLst>
          </a:custGeom>
          <a:solidFill>
            <a:srgbClr val="FEFEFE"/>
          </a:solidFill>
          <a:ln>
            <a:noFill/>
          </a:ln>
        </p:spPr>
        <p:txBody>
          <a:bodyPr/>
          <a:lstStyle/>
          <a:p>
            <a:endParaRPr lang="zh-CN" altLang="en-US" sz="1015" dirty="0">
              <a:solidFill>
                <a:srgbClr val="000000"/>
              </a:solidFill>
              <a:cs typeface="+mn-ea"/>
              <a:sym typeface="+mn-lt"/>
            </a:endParaRPr>
          </a:p>
        </p:txBody>
      </p:sp>
      <p:sp>
        <p:nvSpPr>
          <p:cNvPr id="15" name="Freeform 14"/>
          <p:cNvSpPr>
            <a:spLocks noChangeArrowheads="1"/>
          </p:cNvSpPr>
          <p:nvPr/>
        </p:nvSpPr>
        <p:spPr bwMode="auto">
          <a:xfrm>
            <a:off x="3783151" y="2861126"/>
            <a:ext cx="1489472" cy="133350"/>
          </a:xfrm>
          <a:custGeom>
            <a:avLst/>
            <a:gdLst>
              <a:gd name="T0" fmla="*/ 1955 w 1955"/>
              <a:gd name="T1" fmla="*/ 0 h 175"/>
              <a:gd name="T2" fmla="*/ 301 w 1955"/>
              <a:gd name="T3" fmla="*/ 0 h 175"/>
              <a:gd name="T4" fmla="*/ 0 w 1955"/>
              <a:gd name="T5" fmla="*/ 175 h 175"/>
              <a:gd name="T6" fmla="*/ 1655 w 1955"/>
              <a:gd name="T7" fmla="*/ 175 h 175"/>
              <a:gd name="T8" fmla="*/ 1955 w 1955"/>
              <a:gd name="T9" fmla="*/ 0 h 175"/>
            </a:gdLst>
            <a:ahLst/>
            <a:cxnLst>
              <a:cxn ang="0">
                <a:pos x="T0" y="T1"/>
              </a:cxn>
              <a:cxn ang="0">
                <a:pos x="T2" y="T3"/>
              </a:cxn>
              <a:cxn ang="0">
                <a:pos x="T4" y="T5"/>
              </a:cxn>
              <a:cxn ang="0">
                <a:pos x="T6" y="T7"/>
              </a:cxn>
              <a:cxn ang="0">
                <a:pos x="T8" y="T9"/>
              </a:cxn>
            </a:cxnLst>
            <a:rect l="0" t="0" r="r" b="b"/>
            <a:pathLst>
              <a:path w="1955" h="175">
                <a:moveTo>
                  <a:pt x="1955" y="0"/>
                </a:moveTo>
                <a:cubicBezTo>
                  <a:pt x="301" y="0"/>
                  <a:pt x="301" y="0"/>
                  <a:pt x="301" y="0"/>
                </a:cubicBezTo>
                <a:cubicBezTo>
                  <a:pt x="0" y="175"/>
                  <a:pt x="0" y="175"/>
                  <a:pt x="0" y="175"/>
                </a:cubicBezTo>
                <a:cubicBezTo>
                  <a:pt x="1655" y="175"/>
                  <a:pt x="1655" y="175"/>
                  <a:pt x="1655" y="175"/>
                </a:cubicBezTo>
                <a:cubicBezTo>
                  <a:pt x="1655" y="175"/>
                  <a:pt x="1954" y="0"/>
                  <a:pt x="1955" y="0"/>
                </a:cubicBezTo>
              </a:path>
            </a:pathLst>
          </a:custGeom>
          <a:solidFill>
            <a:srgbClr val="FEFEFE"/>
          </a:solidFill>
          <a:ln>
            <a:noFill/>
          </a:ln>
        </p:spPr>
        <p:txBody>
          <a:bodyPr/>
          <a:lstStyle/>
          <a:p>
            <a:endParaRPr lang="zh-CN" altLang="en-US" sz="1015" dirty="0">
              <a:solidFill>
                <a:srgbClr val="000000"/>
              </a:solidFill>
              <a:cs typeface="+mn-ea"/>
              <a:sym typeface="+mn-lt"/>
            </a:endParaRPr>
          </a:p>
        </p:txBody>
      </p:sp>
      <p:sp>
        <p:nvSpPr>
          <p:cNvPr id="16" name="Freeform 16"/>
          <p:cNvSpPr>
            <a:spLocks noChangeArrowheads="1"/>
          </p:cNvSpPr>
          <p:nvPr/>
        </p:nvSpPr>
        <p:spPr bwMode="auto">
          <a:xfrm>
            <a:off x="4183856" y="2181049"/>
            <a:ext cx="702469" cy="135731"/>
          </a:xfrm>
          <a:custGeom>
            <a:avLst/>
            <a:gdLst>
              <a:gd name="T0" fmla="*/ 921 w 922"/>
              <a:gd name="T1" fmla="*/ 0 h 179"/>
              <a:gd name="T2" fmla="*/ 298 w 922"/>
              <a:gd name="T3" fmla="*/ 0 h 179"/>
              <a:gd name="T4" fmla="*/ 0 w 922"/>
              <a:gd name="T5" fmla="*/ 179 h 179"/>
              <a:gd name="T6" fmla="*/ 626 w 922"/>
              <a:gd name="T7" fmla="*/ 179 h 179"/>
              <a:gd name="T8" fmla="*/ 921 w 922"/>
              <a:gd name="T9" fmla="*/ 0 h 179"/>
            </a:gdLst>
            <a:ahLst/>
            <a:cxnLst>
              <a:cxn ang="0">
                <a:pos x="T0" y="T1"/>
              </a:cxn>
              <a:cxn ang="0">
                <a:pos x="T2" y="T3"/>
              </a:cxn>
              <a:cxn ang="0">
                <a:pos x="T4" y="T5"/>
              </a:cxn>
              <a:cxn ang="0">
                <a:pos x="T6" y="T7"/>
              </a:cxn>
              <a:cxn ang="0">
                <a:pos x="T8" y="T9"/>
              </a:cxn>
            </a:cxnLst>
            <a:rect l="0" t="0" r="r" b="b"/>
            <a:pathLst>
              <a:path w="922" h="179">
                <a:moveTo>
                  <a:pt x="921" y="0"/>
                </a:moveTo>
                <a:cubicBezTo>
                  <a:pt x="298" y="0"/>
                  <a:pt x="298" y="0"/>
                  <a:pt x="298" y="0"/>
                </a:cubicBezTo>
                <a:cubicBezTo>
                  <a:pt x="298" y="0"/>
                  <a:pt x="2" y="179"/>
                  <a:pt x="0" y="179"/>
                </a:cubicBezTo>
                <a:cubicBezTo>
                  <a:pt x="626" y="179"/>
                  <a:pt x="626" y="179"/>
                  <a:pt x="626" y="179"/>
                </a:cubicBezTo>
                <a:cubicBezTo>
                  <a:pt x="626" y="179"/>
                  <a:pt x="922" y="0"/>
                  <a:pt x="921" y="0"/>
                </a:cubicBezTo>
              </a:path>
            </a:pathLst>
          </a:custGeom>
          <a:solidFill>
            <a:srgbClr val="FEFEFE"/>
          </a:solidFill>
          <a:ln>
            <a:noFill/>
          </a:ln>
        </p:spPr>
        <p:txBody>
          <a:bodyPr/>
          <a:lstStyle/>
          <a:p>
            <a:endParaRPr lang="zh-CN" altLang="en-US" sz="1015" dirty="0">
              <a:solidFill>
                <a:srgbClr val="000000"/>
              </a:solidFill>
              <a:cs typeface="+mn-ea"/>
              <a:sym typeface="+mn-lt"/>
            </a:endParaRPr>
          </a:p>
        </p:txBody>
      </p:sp>
      <p:grpSp>
        <p:nvGrpSpPr>
          <p:cNvPr id="17" name="组合 16"/>
          <p:cNvGrpSpPr/>
          <p:nvPr/>
        </p:nvGrpSpPr>
        <p:grpSpPr>
          <a:xfrm>
            <a:off x="4266010" y="1641617"/>
            <a:ext cx="620315" cy="542925"/>
            <a:chOff x="4266010" y="1641617"/>
            <a:chExt cx="620315" cy="542925"/>
          </a:xfrm>
        </p:grpSpPr>
        <p:sp>
          <p:nvSpPr>
            <p:cNvPr id="18" name="Freeform 8"/>
            <p:cNvSpPr>
              <a:spLocks noChangeArrowheads="1"/>
            </p:cNvSpPr>
            <p:nvPr/>
          </p:nvSpPr>
          <p:spPr bwMode="auto">
            <a:xfrm>
              <a:off x="4266010" y="1641617"/>
              <a:ext cx="620315" cy="542925"/>
            </a:xfrm>
            <a:custGeom>
              <a:avLst/>
              <a:gdLst>
                <a:gd name="T0" fmla="*/ 651 w 651"/>
                <a:gd name="T1" fmla="*/ 570 h 570"/>
                <a:gd name="T2" fmla="*/ 325 w 651"/>
                <a:gd name="T3" fmla="*/ 0 h 570"/>
                <a:gd name="T4" fmla="*/ 0 w 651"/>
                <a:gd name="T5" fmla="*/ 570 h 570"/>
                <a:gd name="T6" fmla="*/ 651 w 651"/>
                <a:gd name="T7" fmla="*/ 570 h 570"/>
              </a:gdLst>
              <a:ahLst/>
              <a:cxnLst>
                <a:cxn ang="0">
                  <a:pos x="T0" y="T1"/>
                </a:cxn>
                <a:cxn ang="0">
                  <a:pos x="T2" y="T3"/>
                </a:cxn>
                <a:cxn ang="0">
                  <a:pos x="T4" y="T5"/>
                </a:cxn>
                <a:cxn ang="0">
                  <a:pos x="T6" y="T7"/>
                </a:cxn>
              </a:cxnLst>
              <a:rect l="0" t="0" r="r" b="b"/>
              <a:pathLst>
                <a:path w="651" h="570">
                  <a:moveTo>
                    <a:pt x="651" y="570"/>
                  </a:moveTo>
                  <a:lnTo>
                    <a:pt x="325" y="0"/>
                  </a:lnTo>
                  <a:lnTo>
                    <a:pt x="0" y="570"/>
                  </a:lnTo>
                  <a:lnTo>
                    <a:pt x="651" y="570"/>
                  </a:lnTo>
                  <a:close/>
                </a:path>
              </a:pathLst>
            </a:custGeom>
            <a:solidFill>
              <a:schemeClr val="bg1">
                <a:alpha val="30000"/>
              </a:schemeClr>
            </a:solidFill>
            <a:ln>
              <a:noFill/>
            </a:ln>
          </p:spPr>
          <p:txBody>
            <a:bodyPr/>
            <a:lstStyle/>
            <a:p>
              <a:endParaRPr lang="zh-CN" altLang="en-US" sz="1015" dirty="0">
                <a:solidFill>
                  <a:srgbClr val="000000"/>
                </a:solidFill>
                <a:cs typeface="+mn-ea"/>
                <a:sym typeface="+mn-lt"/>
              </a:endParaRPr>
            </a:p>
          </p:txBody>
        </p:sp>
        <p:grpSp>
          <p:nvGrpSpPr>
            <p:cNvPr id="19" name="组合 18"/>
            <p:cNvGrpSpPr/>
            <p:nvPr/>
          </p:nvGrpSpPr>
          <p:grpSpPr>
            <a:xfrm>
              <a:off x="4469303" y="1822742"/>
              <a:ext cx="188528" cy="279357"/>
              <a:chOff x="1788810" y="2276744"/>
              <a:chExt cx="392113" cy="581026"/>
            </a:xfrm>
            <a:solidFill>
              <a:srgbClr val="FEFEFE"/>
            </a:solidFill>
          </p:grpSpPr>
          <p:sp>
            <p:nvSpPr>
              <p:cNvPr id="20"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solidFill>
                    <a:prstClr val="white"/>
                  </a:solidFill>
                  <a:cs typeface="+mn-ea"/>
                  <a:sym typeface="+mn-lt"/>
                </a:endParaRPr>
              </a:p>
            </p:txBody>
          </p:sp>
          <p:sp>
            <p:nvSpPr>
              <p:cNvPr id="21" name="Freeform 10"/>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solidFill>
                    <a:prstClr val="white"/>
                  </a:solidFill>
                  <a:cs typeface="+mn-ea"/>
                  <a:sym typeface="+mn-lt"/>
                </a:endParaRPr>
              </a:p>
            </p:txBody>
          </p:sp>
          <p:sp>
            <p:nvSpPr>
              <p:cNvPr id="22" name="Freeform 11"/>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solidFill>
                    <a:prstClr val="white"/>
                  </a:solidFill>
                  <a:cs typeface="+mn-ea"/>
                  <a:sym typeface="+mn-lt"/>
                </a:endParaRPr>
              </a:p>
            </p:txBody>
          </p:sp>
        </p:grpSp>
      </p:grpSp>
      <p:grpSp>
        <p:nvGrpSpPr>
          <p:cNvPr id="23" name="组合 22"/>
          <p:cNvGrpSpPr/>
          <p:nvPr/>
        </p:nvGrpSpPr>
        <p:grpSpPr>
          <a:xfrm>
            <a:off x="3871913" y="2320273"/>
            <a:ext cx="1407319" cy="546497"/>
            <a:chOff x="3871913" y="2320273"/>
            <a:chExt cx="1407319" cy="546497"/>
          </a:xfrm>
        </p:grpSpPr>
        <p:sp>
          <p:nvSpPr>
            <p:cNvPr id="24" name="Freeform 10"/>
            <p:cNvSpPr>
              <a:spLocks noChangeArrowheads="1"/>
            </p:cNvSpPr>
            <p:nvPr/>
          </p:nvSpPr>
          <p:spPr bwMode="auto">
            <a:xfrm>
              <a:off x="3871913" y="2320273"/>
              <a:ext cx="1407319" cy="546497"/>
            </a:xfrm>
            <a:custGeom>
              <a:avLst/>
              <a:gdLst>
                <a:gd name="T0" fmla="*/ 1313 w 1477"/>
                <a:gd name="T1" fmla="*/ 287 h 573"/>
                <a:gd name="T2" fmla="*/ 1150 w 1477"/>
                <a:gd name="T3" fmla="*/ 0 h 573"/>
                <a:gd name="T4" fmla="*/ 327 w 1477"/>
                <a:gd name="T5" fmla="*/ 0 h 573"/>
                <a:gd name="T6" fmla="*/ 164 w 1477"/>
                <a:gd name="T7" fmla="*/ 287 h 573"/>
                <a:gd name="T8" fmla="*/ 0 w 1477"/>
                <a:gd name="T9" fmla="*/ 573 h 573"/>
                <a:gd name="T10" fmla="*/ 1477 w 1477"/>
                <a:gd name="T11" fmla="*/ 573 h 573"/>
                <a:gd name="T12" fmla="*/ 1313 w 1477"/>
                <a:gd name="T13" fmla="*/ 287 h 573"/>
              </a:gdLst>
              <a:ahLst/>
              <a:cxnLst>
                <a:cxn ang="0">
                  <a:pos x="T0" y="T1"/>
                </a:cxn>
                <a:cxn ang="0">
                  <a:pos x="T2" y="T3"/>
                </a:cxn>
                <a:cxn ang="0">
                  <a:pos x="T4" y="T5"/>
                </a:cxn>
                <a:cxn ang="0">
                  <a:pos x="T6" y="T7"/>
                </a:cxn>
                <a:cxn ang="0">
                  <a:pos x="T8" y="T9"/>
                </a:cxn>
                <a:cxn ang="0">
                  <a:pos x="T10" y="T11"/>
                </a:cxn>
                <a:cxn ang="0">
                  <a:pos x="T12" y="T13"/>
                </a:cxn>
              </a:cxnLst>
              <a:rect l="0" t="0" r="r" b="b"/>
              <a:pathLst>
                <a:path w="1477" h="573">
                  <a:moveTo>
                    <a:pt x="1313" y="287"/>
                  </a:moveTo>
                  <a:lnTo>
                    <a:pt x="1150" y="0"/>
                  </a:lnTo>
                  <a:lnTo>
                    <a:pt x="327" y="0"/>
                  </a:lnTo>
                  <a:lnTo>
                    <a:pt x="164" y="287"/>
                  </a:lnTo>
                  <a:lnTo>
                    <a:pt x="0" y="573"/>
                  </a:lnTo>
                  <a:lnTo>
                    <a:pt x="1477" y="573"/>
                  </a:lnTo>
                  <a:lnTo>
                    <a:pt x="1313" y="287"/>
                  </a:lnTo>
                </a:path>
              </a:pathLst>
            </a:custGeom>
            <a:solidFill>
              <a:schemeClr val="bg1">
                <a:alpha val="30000"/>
              </a:schemeClr>
            </a:solidFill>
            <a:ln>
              <a:noFill/>
            </a:ln>
          </p:spPr>
          <p:txBody>
            <a:bodyPr/>
            <a:lstStyle/>
            <a:p>
              <a:endParaRPr lang="zh-CN" altLang="en-US" sz="1015" dirty="0">
                <a:solidFill>
                  <a:srgbClr val="000000"/>
                </a:solidFill>
                <a:cs typeface="+mn-ea"/>
                <a:sym typeface="+mn-lt"/>
              </a:endParaRPr>
            </a:p>
          </p:txBody>
        </p:sp>
        <p:sp>
          <p:nvSpPr>
            <p:cNvPr id="25" name="Freeform 13"/>
            <p:cNvSpPr>
              <a:spLocks noEditPoints="1"/>
            </p:cNvSpPr>
            <p:nvPr/>
          </p:nvSpPr>
          <p:spPr bwMode="auto">
            <a:xfrm>
              <a:off x="4493419" y="2448861"/>
              <a:ext cx="164306" cy="282178"/>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solidFill>
                  <a:prstClr val="white"/>
                </a:solidFill>
                <a:cs typeface="+mn-ea"/>
                <a:sym typeface="+mn-lt"/>
              </a:endParaRPr>
            </a:p>
          </p:txBody>
        </p:sp>
      </p:grpSp>
      <p:grpSp>
        <p:nvGrpSpPr>
          <p:cNvPr id="26" name="组合 25"/>
          <p:cNvGrpSpPr/>
          <p:nvPr/>
        </p:nvGrpSpPr>
        <p:grpSpPr>
          <a:xfrm>
            <a:off x="3480197" y="2997739"/>
            <a:ext cx="2190750" cy="546497"/>
            <a:chOff x="3480197" y="2997739"/>
            <a:chExt cx="2190750" cy="546497"/>
          </a:xfrm>
        </p:grpSpPr>
        <p:sp>
          <p:nvSpPr>
            <p:cNvPr id="27" name="Freeform 12"/>
            <p:cNvSpPr>
              <a:spLocks noChangeArrowheads="1"/>
            </p:cNvSpPr>
            <p:nvPr/>
          </p:nvSpPr>
          <p:spPr bwMode="auto">
            <a:xfrm>
              <a:off x="3480197" y="2997739"/>
              <a:ext cx="2190750" cy="546497"/>
            </a:xfrm>
            <a:custGeom>
              <a:avLst/>
              <a:gdLst>
                <a:gd name="T0" fmla="*/ 325 w 2299"/>
                <a:gd name="T1" fmla="*/ 0 h 574"/>
                <a:gd name="T2" fmla="*/ 0 w 2299"/>
                <a:gd name="T3" fmla="*/ 574 h 574"/>
                <a:gd name="T4" fmla="*/ 1149 w 2299"/>
                <a:gd name="T5" fmla="*/ 574 h 574"/>
                <a:gd name="T6" fmla="*/ 2299 w 2299"/>
                <a:gd name="T7" fmla="*/ 574 h 574"/>
                <a:gd name="T8" fmla="*/ 1974 w 2299"/>
                <a:gd name="T9" fmla="*/ 0 h 574"/>
                <a:gd name="T10" fmla="*/ 325 w 2299"/>
                <a:gd name="T11" fmla="*/ 0 h 574"/>
              </a:gdLst>
              <a:ahLst/>
              <a:cxnLst>
                <a:cxn ang="0">
                  <a:pos x="T0" y="T1"/>
                </a:cxn>
                <a:cxn ang="0">
                  <a:pos x="T2" y="T3"/>
                </a:cxn>
                <a:cxn ang="0">
                  <a:pos x="T4" y="T5"/>
                </a:cxn>
                <a:cxn ang="0">
                  <a:pos x="T6" y="T7"/>
                </a:cxn>
                <a:cxn ang="0">
                  <a:pos x="T8" y="T9"/>
                </a:cxn>
                <a:cxn ang="0">
                  <a:pos x="T10" y="T11"/>
                </a:cxn>
              </a:cxnLst>
              <a:rect l="0" t="0" r="r" b="b"/>
              <a:pathLst>
                <a:path w="2299" h="574">
                  <a:moveTo>
                    <a:pt x="325" y="0"/>
                  </a:moveTo>
                  <a:lnTo>
                    <a:pt x="0" y="574"/>
                  </a:lnTo>
                  <a:lnTo>
                    <a:pt x="1149" y="574"/>
                  </a:lnTo>
                  <a:lnTo>
                    <a:pt x="2299" y="574"/>
                  </a:lnTo>
                  <a:lnTo>
                    <a:pt x="1974" y="0"/>
                  </a:lnTo>
                  <a:lnTo>
                    <a:pt x="325" y="0"/>
                  </a:lnTo>
                </a:path>
              </a:pathLst>
            </a:custGeom>
            <a:solidFill>
              <a:schemeClr val="bg1">
                <a:alpha val="30000"/>
              </a:schemeClr>
            </a:solidFill>
            <a:ln>
              <a:noFill/>
            </a:ln>
          </p:spPr>
          <p:txBody>
            <a:bodyPr/>
            <a:lstStyle/>
            <a:p>
              <a:endParaRPr lang="zh-CN" altLang="en-US" sz="1015" dirty="0">
                <a:solidFill>
                  <a:srgbClr val="000000"/>
                </a:solidFill>
                <a:cs typeface="+mn-ea"/>
                <a:sym typeface="+mn-lt"/>
              </a:endParaRPr>
            </a:p>
          </p:txBody>
        </p:sp>
        <p:sp>
          <p:nvSpPr>
            <p:cNvPr id="28" name="Freeform 19"/>
            <p:cNvSpPr>
              <a:spLocks noEditPoints="1"/>
            </p:cNvSpPr>
            <p:nvPr/>
          </p:nvSpPr>
          <p:spPr bwMode="auto">
            <a:xfrm>
              <a:off x="4450557" y="3157282"/>
              <a:ext cx="232172" cy="233363"/>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5" noProof="1">
                <a:solidFill>
                  <a:prstClr val="white"/>
                </a:solidFill>
                <a:cs typeface="+mn-ea"/>
                <a:sym typeface="+mn-lt"/>
              </a:endParaRPr>
            </a:p>
          </p:txBody>
        </p:sp>
      </p:grpSp>
      <p:grpSp>
        <p:nvGrpSpPr>
          <p:cNvPr id="29" name="组合 28"/>
          <p:cNvGrpSpPr/>
          <p:nvPr/>
        </p:nvGrpSpPr>
        <p:grpSpPr>
          <a:xfrm>
            <a:off x="2856310" y="3753786"/>
            <a:ext cx="3420665" cy="853678"/>
            <a:chOff x="2856310" y="3753786"/>
            <a:chExt cx="3420665" cy="853678"/>
          </a:xfrm>
        </p:grpSpPr>
        <p:sp>
          <p:nvSpPr>
            <p:cNvPr id="30" name="Freeform 7"/>
            <p:cNvSpPr>
              <a:spLocks noChangeArrowheads="1"/>
            </p:cNvSpPr>
            <p:nvPr/>
          </p:nvSpPr>
          <p:spPr bwMode="auto">
            <a:xfrm>
              <a:off x="2856310" y="3753786"/>
              <a:ext cx="3420665" cy="853678"/>
            </a:xfrm>
            <a:custGeom>
              <a:avLst/>
              <a:gdLst>
                <a:gd name="T0" fmla="*/ 508 w 3590"/>
                <a:gd name="T1" fmla="*/ 0 h 895"/>
                <a:gd name="T2" fmla="*/ 0 w 3590"/>
                <a:gd name="T3" fmla="*/ 895 h 895"/>
                <a:gd name="T4" fmla="*/ 1795 w 3590"/>
                <a:gd name="T5" fmla="*/ 895 h 895"/>
                <a:gd name="T6" fmla="*/ 3590 w 3590"/>
                <a:gd name="T7" fmla="*/ 895 h 895"/>
                <a:gd name="T8" fmla="*/ 3082 w 3590"/>
                <a:gd name="T9" fmla="*/ 0 h 895"/>
                <a:gd name="T10" fmla="*/ 508 w 3590"/>
                <a:gd name="T11" fmla="*/ 0 h 895"/>
              </a:gdLst>
              <a:ahLst/>
              <a:cxnLst>
                <a:cxn ang="0">
                  <a:pos x="T0" y="T1"/>
                </a:cxn>
                <a:cxn ang="0">
                  <a:pos x="T2" y="T3"/>
                </a:cxn>
                <a:cxn ang="0">
                  <a:pos x="T4" y="T5"/>
                </a:cxn>
                <a:cxn ang="0">
                  <a:pos x="T6" y="T7"/>
                </a:cxn>
                <a:cxn ang="0">
                  <a:pos x="T8" y="T9"/>
                </a:cxn>
                <a:cxn ang="0">
                  <a:pos x="T10" y="T11"/>
                </a:cxn>
              </a:cxnLst>
              <a:rect l="0" t="0" r="r" b="b"/>
              <a:pathLst>
                <a:path w="3590" h="895">
                  <a:moveTo>
                    <a:pt x="508" y="0"/>
                  </a:moveTo>
                  <a:lnTo>
                    <a:pt x="0" y="895"/>
                  </a:lnTo>
                  <a:lnTo>
                    <a:pt x="1795" y="895"/>
                  </a:lnTo>
                  <a:lnTo>
                    <a:pt x="3590" y="895"/>
                  </a:lnTo>
                  <a:lnTo>
                    <a:pt x="3082" y="0"/>
                  </a:lnTo>
                  <a:lnTo>
                    <a:pt x="508" y="0"/>
                  </a:lnTo>
                  <a:close/>
                </a:path>
              </a:pathLst>
            </a:custGeom>
            <a:solidFill>
              <a:schemeClr val="bg1">
                <a:alpha val="30000"/>
              </a:schemeClr>
            </a:solidFill>
            <a:ln>
              <a:noFill/>
            </a:ln>
          </p:spPr>
          <p:txBody>
            <a:bodyPr/>
            <a:lstStyle/>
            <a:p>
              <a:endParaRPr lang="zh-CN" altLang="en-US" sz="1015" dirty="0">
                <a:solidFill>
                  <a:srgbClr val="000000"/>
                </a:solidFill>
                <a:cs typeface="+mn-ea"/>
                <a:sym typeface="+mn-lt"/>
              </a:endParaRPr>
            </a:p>
          </p:txBody>
        </p:sp>
        <p:grpSp>
          <p:nvGrpSpPr>
            <p:cNvPr id="31" name="组合 30"/>
            <p:cNvGrpSpPr/>
            <p:nvPr/>
          </p:nvGrpSpPr>
          <p:grpSpPr>
            <a:xfrm>
              <a:off x="4339820" y="3953992"/>
              <a:ext cx="471154" cy="453104"/>
              <a:chOff x="2607983" y="4241292"/>
              <a:chExt cx="490600" cy="471805"/>
            </a:xfrm>
            <a:solidFill>
              <a:srgbClr val="FEFEFE"/>
            </a:solidFill>
          </p:grpSpPr>
          <p:sp>
            <p:nvSpPr>
              <p:cNvPr id="32"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solidFill>
                    <a:prstClr val="black"/>
                  </a:solidFill>
                  <a:cs typeface="+mn-ea"/>
                  <a:sym typeface="+mn-lt"/>
                </a:endParaRPr>
              </a:p>
            </p:txBody>
          </p:sp>
          <p:sp>
            <p:nvSpPr>
              <p:cNvPr id="33" name="Freeform 134"/>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5" noProof="1">
                  <a:solidFill>
                    <a:prstClr val="black"/>
                  </a:solidFill>
                  <a:cs typeface="+mn-ea"/>
                  <a:sym typeface="+mn-lt"/>
                </a:endParaRPr>
              </a:p>
            </p:txBody>
          </p:sp>
        </p:grpSp>
      </p:grpSp>
      <p:sp>
        <p:nvSpPr>
          <p:cNvPr id="34" name="文本框 60"/>
          <p:cNvSpPr>
            <a:spLocks noChangeArrowheads="1"/>
          </p:cNvSpPr>
          <p:nvPr/>
        </p:nvSpPr>
        <p:spPr bwMode="auto">
          <a:xfrm>
            <a:off x="703660" y="2053573"/>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cs typeface="+mn-ea"/>
                <a:sym typeface="+mn-lt"/>
              </a:rPr>
              <a:t>单击添加标题</a:t>
            </a:r>
            <a:endParaRPr lang="en-US" altLang="zh-CN" sz="800" b="1" dirty="0">
              <a:solidFill>
                <a:schemeClr val="bg1"/>
              </a:solidFill>
              <a:cs typeface="+mn-ea"/>
              <a:sym typeface="+mn-lt"/>
            </a:endParaRPr>
          </a:p>
          <a:p>
            <a:r>
              <a:rPr lang="zh-CN" altLang="en-US" sz="1000" dirty="0">
                <a:solidFill>
                  <a:schemeClr val="bg1"/>
                </a:solidFill>
                <a:cs typeface="+mn-ea"/>
                <a:sym typeface="+mn-lt"/>
              </a:rPr>
              <a:t>添加标题内容添加标题内容</a:t>
            </a:r>
            <a:endParaRPr lang="en-US" altLang="zh-CN" sz="1000" dirty="0">
              <a:solidFill>
                <a:schemeClr val="bg1"/>
              </a:solidFill>
              <a:cs typeface="+mn-ea"/>
              <a:sym typeface="+mn-lt"/>
            </a:endParaRPr>
          </a:p>
          <a:p>
            <a:r>
              <a:rPr lang="zh-CN" altLang="en-US" sz="1000" dirty="0">
                <a:solidFill>
                  <a:schemeClr val="bg1"/>
                </a:solidFill>
                <a:cs typeface="+mn-ea"/>
                <a:sym typeface="+mn-lt"/>
              </a:rPr>
              <a:t>添加标题内容添加标题内容</a:t>
            </a:r>
            <a:endParaRPr lang="zh-CN" altLang="en-US" sz="1050" dirty="0">
              <a:solidFill>
                <a:schemeClr val="bg1"/>
              </a:solidFill>
              <a:cs typeface="+mn-ea"/>
              <a:sym typeface="+mn-lt"/>
            </a:endParaRPr>
          </a:p>
          <a:p>
            <a:endParaRPr lang="zh-CN" altLang="en-US" sz="1015" dirty="0">
              <a:solidFill>
                <a:schemeClr val="bg1"/>
              </a:solidFill>
              <a:cs typeface="+mn-ea"/>
              <a:sym typeface="+mn-lt"/>
            </a:endParaRPr>
          </a:p>
        </p:txBody>
      </p:sp>
      <p:sp>
        <p:nvSpPr>
          <p:cNvPr id="35" name="文本框 60"/>
          <p:cNvSpPr>
            <a:spLocks noChangeArrowheads="1"/>
          </p:cNvSpPr>
          <p:nvPr/>
        </p:nvSpPr>
        <p:spPr bwMode="auto">
          <a:xfrm>
            <a:off x="703660" y="3874038"/>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cs typeface="+mn-ea"/>
                <a:sym typeface="+mn-lt"/>
              </a:rPr>
              <a:t>单击添加标题</a:t>
            </a:r>
            <a:endParaRPr lang="en-US" altLang="zh-CN" sz="800" b="1" dirty="0">
              <a:solidFill>
                <a:schemeClr val="bg1"/>
              </a:solidFill>
              <a:cs typeface="+mn-ea"/>
              <a:sym typeface="+mn-lt"/>
            </a:endParaRPr>
          </a:p>
          <a:p>
            <a:r>
              <a:rPr lang="zh-CN" altLang="en-US" sz="1000" dirty="0">
                <a:solidFill>
                  <a:schemeClr val="bg1"/>
                </a:solidFill>
                <a:cs typeface="+mn-ea"/>
                <a:sym typeface="+mn-lt"/>
              </a:rPr>
              <a:t>添加标题内容添加标题内容</a:t>
            </a:r>
            <a:endParaRPr lang="en-US" altLang="zh-CN" sz="1000" dirty="0">
              <a:solidFill>
                <a:schemeClr val="bg1"/>
              </a:solidFill>
              <a:cs typeface="+mn-ea"/>
              <a:sym typeface="+mn-lt"/>
            </a:endParaRPr>
          </a:p>
          <a:p>
            <a:r>
              <a:rPr lang="zh-CN" altLang="en-US" sz="1000" dirty="0">
                <a:solidFill>
                  <a:schemeClr val="bg1"/>
                </a:solidFill>
                <a:cs typeface="+mn-ea"/>
                <a:sym typeface="+mn-lt"/>
              </a:rPr>
              <a:t>添加标题内容添加标题内容</a:t>
            </a:r>
            <a:endParaRPr lang="zh-CN" altLang="en-US" sz="1050" dirty="0">
              <a:solidFill>
                <a:schemeClr val="bg1"/>
              </a:solidFill>
              <a:cs typeface="+mn-ea"/>
              <a:sym typeface="+mn-lt"/>
            </a:endParaRPr>
          </a:p>
          <a:p>
            <a:endParaRPr lang="zh-CN" altLang="en-US" sz="1015" dirty="0">
              <a:solidFill>
                <a:schemeClr val="bg1"/>
              </a:solidFill>
              <a:cs typeface="+mn-ea"/>
              <a:sym typeface="+mn-lt"/>
            </a:endParaRPr>
          </a:p>
        </p:txBody>
      </p:sp>
      <p:sp>
        <p:nvSpPr>
          <p:cNvPr id="36" name="文本框 60"/>
          <p:cNvSpPr>
            <a:spLocks noChangeArrowheads="1"/>
          </p:cNvSpPr>
          <p:nvPr/>
        </p:nvSpPr>
        <p:spPr bwMode="auto">
          <a:xfrm>
            <a:off x="6721079" y="2066670"/>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cs typeface="+mn-ea"/>
                <a:sym typeface="+mn-lt"/>
              </a:rPr>
              <a:t>单击添加标题</a:t>
            </a:r>
            <a:endParaRPr lang="en-US" altLang="zh-CN" sz="800" b="1" dirty="0">
              <a:solidFill>
                <a:schemeClr val="bg1"/>
              </a:solidFill>
              <a:cs typeface="+mn-ea"/>
              <a:sym typeface="+mn-lt"/>
            </a:endParaRPr>
          </a:p>
          <a:p>
            <a:r>
              <a:rPr lang="zh-CN" altLang="en-US" sz="1000" dirty="0">
                <a:solidFill>
                  <a:schemeClr val="bg1"/>
                </a:solidFill>
                <a:cs typeface="+mn-ea"/>
                <a:sym typeface="+mn-lt"/>
              </a:rPr>
              <a:t>添加标题内容添加标题内容</a:t>
            </a:r>
            <a:endParaRPr lang="en-US" altLang="zh-CN" sz="1000" dirty="0">
              <a:solidFill>
                <a:schemeClr val="bg1"/>
              </a:solidFill>
              <a:cs typeface="+mn-ea"/>
              <a:sym typeface="+mn-lt"/>
            </a:endParaRPr>
          </a:p>
          <a:p>
            <a:r>
              <a:rPr lang="zh-CN" altLang="en-US" sz="1000" dirty="0">
                <a:solidFill>
                  <a:schemeClr val="bg1"/>
                </a:solidFill>
                <a:cs typeface="+mn-ea"/>
                <a:sym typeface="+mn-lt"/>
              </a:rPr>
              <a:t>添加标题内容添加标题内容</a:t>
            </a:r>
            <a:endParaRPr lang="zh-CN" altLang="en-US" sz="1050" dirty="0">
              <a:solidFill>
                <a:schemeClr val="bg1"/>
              </a:solidFill>
              <a:cs typeface="+mn-ea"/>
              <a:sym typeface="+mn-lt"/>
            </a:endParaRPr>
          </a:p>
          <a:p>
            <a:endParaRPr lang="zh-CN" altLang="en-US" sz="1015" dirty="0">
              <a:solidFill>
                <a:schemeClr val="bg1"/>
              </a:solidFill>
              <a:cs typeface="+mn-ea"/>
              <a:sym typeface="+mn-lt"/>
            </a:endParaRPr>
          </a:p>
        </p:txBody>
      </p:sp>
      <p:sp>
        <p:nvSpPr>
          <p:cNvPr id="37" name="文本框 60"/>
          <p:cNvSpPr>
            <a:spLocks noChangeArrowheads="1"/>
          </p:cNvSpPr>
          <p:nvPr/>
        </p:nvSpPr>
        <p:spPr bwMode="auto">
          <a:xfrm>
            <a:off x="6721079" y="3885945"/>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cs typeface="+mn-ea"/>
                <a:sym typeface="+mn-lt"/>
              </a:rPr>
              <a:t>单击添加标题</a:t>
            </a:r>
            <a:endParaRPr lang="en-US" altLang="zh-CN" sz="800" b="1" dirty="0">
              <a:solidFill>
                <a:schemeClr val="bg1"/>
              </a:solidFill>
              <a:cs typeface="+mn-ea"/>
              <a:sym typeface="+mn-lt"/>
            </a:endParaRPr>
          </a:p>
          <a:p>
            <a:r>
              <a:rPr lang="zh-CN" altLang="en-US" sz="1000" dirty="0">
                <a:solidFill>
                  <a:schemeClr val="bg1"/>
                </a:solidFill>
                <a:cs typeface="+mn-ea"/>
                <a:sym typeface="+mn-lt"/>
              </a:rPr>
              <a:t>添加标题内容添加标题内容</a:t>
            </a:r>
            <a:endParaRPr lang="en-US" altLang="zh-CN" sz="1000" dirty="0">
              <a:solidFill>
                <a:schemeClr val="bg1"/>
              </a:solidFill>
              <a:cs typeface="+mn-ea"/>
              <a:sym typeface="+mn-lt"/>
            </a:endParaRPr>
          </a:p>
          <a:p>
            <a:r>
              <a:rPr lang="zh-CN" altLang="en-US" sz="1000" dirty="0">
                <a:solidFill>
                  <a:schemeClr val="bg1"/>
                </a:solidFill>
                <a:cs typeface="+mn-ea"/>
                <a:sym typeface="+mn-lt"/>
              </a:rPr>
              <a:t>添加标题内容添加标题内容</a:t>
            </a:r>
            <a:endParaRPr lang="zh-CN" altLang="en-US" sz="1050" dirty="0">
              <a:solidFill>
                <a:schemeClr val="bg1"/>
              </a:solidFill>
              <a:cs typeface="+mn-ea"/>
              <a:sym typeface="+mn-lt"/>
            </a:endParaRPr>
          </a:p>
          <a:p>
            <a:endParaRPr lang="zh-CN" altLang="en-US" sz="1015" dirty="0">
              <a:solidFill>
                <a:srgbClr val="292929"/>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down)">
                                      <p:cBhvr>
                                        <p:cTn id="17" dur="500"/>
                                        <p:tgtEl>
                                          <p:spTgt spid="29"/>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down)">
                                      <p:cBhvr>
                                        <p:cTn id="25" dur="500"/>
                                        <p:tgtEl>
                                          <p:spTgt spid="26"/>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down)">
                                      <p:cBhvr>
                                        <p:cTn id="29" dur="500"/>
                                        <p:tgtEl>
                                          <p:spTgt spid="15"/>
                                        </p:tgtEl>
                                      </p:cBhvr>
                                    </p:animEffec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down)">
                                      <p:cBhvr>
                                        <p:cTn id="33" dur="500"/>
                                        <p:tgtEl>
                                          <p:spTgt spid="23"/>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down)">
                                      <p:cBhvr>
                                        <p:cTn id="37" dur="500"/>
                                        <p:tgtEl>
                                          <p:spTgt spid="16"/>
                                        </p:tgtEl>
                                      </p:cBhvr>
                                    </p:animEffect>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down)">
                                      <p:cBhvr>
                                        <p:cTn id="41" dur="500"/>
                                        <p:tgtEl>
                                          <p:spTgt spid="17"/>
                                        </p:tgtEl>
                                      </p:cBhvr>
                                    </p:animEffect>
                                  </p:childTnLst>
                                </p:cTn>
                              </p:par>
                            </p:childTnLst>
                          </p:cTn>
                        </p:par>
                        <p:par>
                          <p:cTn id="42" fill="hold">
                            <p:stCondLst>
                              <p:cond delay="4500"/>
                            </p:stCondLst>
                            <p:childTnLst>
                              <p:par>
                                <p:cTn id="43" presetID="42" presetClass="entr" presetSubtype="0"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1000"/>
                                        <p:tgtEl>
                                          <p:spTgt spid="34"/>
                                        </p:tgtEl>
                                      </p:cBhvr>
                                    </p:animEffect>
                                    <p:anim calcmode="lin" valueType="num">
                                      <p:cBhvr>
                                        <p:cTn id="46" dur="1000" fill="hold"/>
                                        <p:tgtEl>
                                          <p:spTgt spid="34"/>
                                        </p:tgtEl>
                                        <p:attrNameLst>
                                          <p:attrName>ppt_x</p:attrName>
                                        </p:attrNameLst>
                                      </p:cBhvr>
                                      <p:tavLst>
                                        <p:tav tm="0">
                                          <p:val>
                                            <p:strVal val="#ppt_x"/>
                                          </p:val>
                                        </p:tav>
                                        <p:tav tm="100000">
                                          <p:val>
                                            <p:strVal val="#ppt_x"/>
                                          </p:val>
                                        </p:tav>
                                      </p:tavLst>
                                    </p:anim>
                                    <p:anim calcmode="lin" valueType="num">
                                      <p:cBhvr>
                                        <p:cTn id="47" dur="1000" fill="hold"/>
                                        <p:tgtEl>
                                          <p:spTgt spid="34"/>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1000"/>
                                        <p:tgtEl>
                                          <p:spTgt spid="35"/>
                                        </p:tgtEl>
                                      </p:cBhvr>
                                    </p:animEffect>
                                    <p:anim calcmode="lin" valueType="num">
                                      <p:cBhvr>
                                        <p:cTn id="51" dur="1000" fill="hold"/>
                                        <p:tgtEl>
                                          <p:spTgt spid="35"/>
                                        </p:tgtEl>
                                        <p:attrNameLst>
                                          <p:attrName>ppt_x</p:attrName>
                                        </p:attrNameLst>
                                      </p:cBhvr>
                                      <p:tavLst>
                                        <p:tav tm="0">
                                          <p:val>
                                            <p:strVal val="#ppt_x"/>
                                          </p:val>
                                        </p:tav>
                                        <p:tav tm="100000">
                                          <p:val>
                                            <p:strVal val="#ppt_x"/>
                                          </p:val>
                                        </p:tav>
                                      </p:tavLst>
                                    </p:anim>
                                    <p:anim calcmode="lin" valueType="num">
                                      <p:cBhvr>
                                        <p:cTn id="52" dur="1000" fill="hold"/>
                                        <p:tgtEl>
                                          <p:spTgt spid="35"/>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1000"/>
                                        <p:tgtEl>
                                          <p:spTgt spid="37"/>
                                        </p:tgtEl>
                                      </p:cBhvr>
                                    </p:animEffect>
                                    <p:anim calcmode="lin" valueType="num">
                                      <p:cBhvr>
                                        <p:cTn id="56" dur="1000" fill="hold"/>
                                        <p:tgtEl>
                                          <p:spTgt spid="37"/>
                                        </p:tgtEl>
                                        <p:attrNameLst>
                                          <p:attrName>ppt_x</p:attrName>
                                        </p:attrNameLst>
                                      </p:cBhvr>
                                      <p:tavLst>
                                        <p:tav tm="0">
                                          <p:val>
                                            <p:strVal val="#ppt_x"/>
                                          </p:val>
                                        </p:tav>
                                        <p:tav tm="100000">
                                          <p:val>
                                            <p:strVal val="#ppt_x"/>
                                          </p:val>
                                        </p:tav>
                                      </p:tavLst>
                                    </p:anim>
                                    <p:anim calcmode="lin" valueType="num">
                                      <p:cBhvr>
                                        <p:cTn id="57" dur="1000" fill="hold"/>
                                        <p:tgtEl>
                                          <p:spTgt spid="3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1000"/>
                                        <p:tgtEl>
                                          <p:spTgt spid="36"/>
                                        </p:tgtEl>
                                      </p:cBhvr>
                                    </p:animEffect>
                                    <p:anim calcmode="lin" valueType="num">
                                      <p:cBhvr>
                                        <p:cTn id="61" dur="1000" fill="hold"/>
                                        <p:tgtEl>
                                          <p:spTgt spid="36"/>
                                        </p:tgtEl>
                                        <p:attrNameLst>
                                          <p:attrName>ppt_x</p:attrName>
                                        </p:attrNameLst>
                                      </p:cBhvr>
                                      <p:tavLst>
                                        <p:tav tm="0">
                                          <p:val>
                                            <p:strVal val="#ppt_x"/>
                                          </p:val>
                                        </p:tav>
                                        <p:tav tm="100000">
                                          <p:val>
                                            <p:strVal val="#ppt_x"/>
                                          </p:val>
                                        </p:tav>
                                      </p:tavLst>
                                    </p:anim>
                                    <p:anim calcmode="lin" valueType="num">
                                      <p:cBhvr>
                                        <p:cTn id="62"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animBg="1"/>
      <p:bldP spid="15" grpId="0" animBg="1"/>
      <p:bldP spid="16" grpId="0" animBg="1"/>
      <p:bldP spid="34" grpId="0"/>
      <p:bldP spid="35" grpId="0"/>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3054339" y="1336929"/>
            <a:ext cx="3035319" cy="2469642"/>
            <a:chOff x="4072452" y="1839228"/>
            <a:chExt cx="4047092" cy="3292856"/>
          </a:xfrm>
        </p:grpSpPr>
        <p:grpSp>
          <p:nvGrpSpPr>
            <p:cNvPr id="27" name="组合 26"/>
            <p:cNvGrpSpPr/>
            <p:nvPr/>
          </p:nvGrpSpPr>
          <p:grpSpPr>
            <a:xfrm>
              <a:off x="4072452" y="1839228"/>
              <a:ext cx="4047092" cy="2881461"/>
              <a:chOff x="4072452" y="1839228"/>
              <a:chExt cx="4047092" cy="2881461"/>
            </a:xfrm>
          </p:grpSpPr>
          <p:sp>
            <p:nvSpPr>
              <p:cNvPr id="22" name="TextBox 76"/>
              <p:cNvSpPr txBox="1"/>
              <p:nvPr/>
            </p:nvSpPr>
            <p:spPr>
              <a:xfrm>
                <a:off x="4072452" y="2612420"/>
                <a:ext cx="4047092" cy="954108"/>
              </a:xfrm>
              <a:prstGeom prst="rect">
                <a:avLst/>
              </a:prstGeom>
              <a:noFill/>
            </p:spPr>
            <p:txBody>
              <a:bodyPr wrap="none" rtlCol="0">
                <a:spAutoFit/>
              </a:bodyPr>
              <a:lstStyle/>
              <a:p>
                <a:pPr algn="ctr"/>
                <a:r>
                  <a:rPr lang="en-US" altLang="zh-CN" sz="4050" b="1" dirty="0">
                    <a:solidFill>
                      <a:schemeClr val="bg1"/>
                    </a:solidFill>
                    <a:cs typeface="+mn-ea"/>
                    <a:sym typeface="+mn-lt"/>
                  </a:rPr>
                  <a:t>PART TWO</a:t>
                </a:r>
                <a:endParaRPr lang="zh-CN" altLang="en-US" sz="4050" b="1" dirty="0">
                  <a:solidFill>
                    <a:schemeClr val="bg1"/>
                  </a:solidFill>
                  <a:cs typeface="+mn-ea"/>
                  <a:sym typeface="+mn-lt"/>
                </a:endParaRPr>
              </a:p>
            </p:txBody>
          </p:sp>
          <p:sp>
            <p:nvSpPr>
              <p:cNvPr id="23" name="文本框 21"/>
              <p:cNvSpPr txBox="1"/>
              <p:nvPr/>
            </p:nvSpPr>
            <p:spPr>
              <a:xfrm>
                <a:off x="4086912" y="3997415"/>
                <a:ext cx="4018173" cy="72327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en-US" altLang="zh-CN" sz="750" dirty="0">
                    <a:solidFill>
                      <a:schemeClr val="bg1"/>
                    </a:solidFill>
                    <a:cs typeface="+mn-ea"/>
                    <a:sym typeface="+mn-lt"/>
                  </a:rPr>
                  <a:t>Fresh business general template</a:t>
                </a:r>
                <a:endParaRPr lang="en-US" altLang="zh-CN" sz="750" dirty="0">
                  <a:solidFill>
                    <a:schemeClr val="bg1"/>
                  </a:solidFill>
                  <a:cs typeface="+mn-ea"/>
                  <a:sym typeface="+mn-lt"/>
                </a:endParaRPr>
              </a:p>
              <a:p>
                <a:pPr algn="ctr">
                  <a:lnSpc>
                    <a:spcPct val="130000"/>
                  </a:lnSpc>
                </a:pPr>
                <a:r>
                  <a:rPr lang="en-US" altLang="zh-CN" sz="750" dirty="0">
                    <a:solidFill>
                      <a:schemeClr val="bg1"/>
                    </a:solidFill>
                    <a:cs typeface="+mn-ea"/>
                    <a:sym typeface="+mn-lt"/>
                  </a:rPr>
                  <a:t>Applicable to enterprise introduction, summary report, sales marketing, chart dataa</a:t>
                </a:r>
                <a:endParaRPr lang="zh-CN" altLang="en-US" sz="750" dirty="0">
                  <a:solidFill>
                    <a:schemeClr val="bg1"/>
                  </a:solidFill>
                  <a:cs typeface="+mn-ea"/>
                  <a:sym typeface="+mn-lt"/>
                </a:endParaRPr>
              </a:p>
            </p:txBody>
          </p:sp>
          <p:sp>
            <p:nvSpPr>
              <p:cNvPr id="24" name="矩形 23"/>
              <p:cNvSpPr/>
              <p:nvPr/>
            </p:nvSpPr>
            <p:spPr>
              <a:xfrm>
                <a:off x="4426523" y="3535750"/>
                <a:ext cx="3338949" cy="492443"/>
              </a:xfrm>
              <a:prstGeom prst="rect">
                <a:avLst/>
              </a:prstGeom>
            </p:spPr>
            <p:txBody>
              <a:bodyPr wrap="none">
                <a:spAutoFit/>
              </a:bodyPr>
              <a:lstStyle/>
              <a:p>
                <a:pPr algn="ctr">
                  <a:spcBef>
                    <a:spcPct val="0"/>
                  </a:spcBef>
                </a:pPr>
                <a:r>
                  <a:rPr lang="en-US" altLang="zh-CN" sz="1800" dirty="0">
                    <a:solidFill>
                      <a:schemeClr val="bg1"/>
                    </a:solidFill>
                    <a:cs typeface="+mn-ea"/>
                    <a:sym typeface="+mn-lt"/>
                  </a:rPr>
                  <a:t>ADD THE TITLE HERE</a:t>
                </a:r>
                <a:endParaRPr lang="en-US" altLang="zh-CN" sz="1800" dirty="0">
                  <a:solidFill>
                    <a:schemeClr val="bg1"/>
                  </a:solidFill>
                  <a:cs typeface="+mn-ea"/>
                  <a:sym typeface="+mn-lt"/>
                </a:endParaRPr>
              </a:p>
            </p:txBody>
          </p:sp>
          <p:sp>
            <p:nvSpPr>
              <p:cNvPr id="25" name="等腰三角形 24"/>
              <p:cNvSpPr/>
              <p:nvPr/>
            </p:nvSpPr>
            <p:spPr>
              <a:xfrm flipV="1">
                <a:off x="5760862" y="1839228"/>
                <a:ext cx="670273" cy="57781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cs typeface="+mn-ea"/>
                  <a:sym typeface="+mn-lt"/>
                </a:endParaRPr>
              </a:p>
            </p:txBody>
          </p:sp>
        </p:grpSp>
        <p:sp>
          <p:nvSpPr>
            <p:cNvPr id="26" name="等腰三角形 25"/>
            <p:cNvSpPr/>
            <p:nvPr/>
          </p:nvSpPr>
          <p:spPr>
            <a:xfrm flipV="1">
              <a:off x="5973420" y="4920743"/>
              <a:ext cx="245157" cy="21134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Off-page Connector 63"/>
          <p:cNvSpPr/>
          <p:nvPr/>
        </p:nvSpPr>
        <p:spPr>
          <a:xfrm>
            <a:off x="6370606" y="1760519"/>
            <a:ext cx="286131" cy="374889"/>
          </a:xfrm>
          <a:prstGeom prst="flowChartOffpage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cs typeface="+mn-ea"/>
              <a:sym typeface="+mn-lt"/>
            </a:endParaRPr>
          </a:p>
        </p:txBody>
      </p:sp>
      <p:sp>
        <p:nvSpPr>
          <p:cNvPr id="16" name="文本框 15"/>
          <p:cNvSpPr txBox="1"/>
          <p:nvPr/>
        </p:nvSpPr>
        <p:spPr>
          <a:xfrm>
            <a:off x="6798421" y="1740685"/>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cs typeface="+mn-ea"/>
                <a:sym typeface="+mn-lt"/>
              </a:rPr>
              <a:t>请在此添加相关文字内容请在此添加相关文字内容</a:t>
            </a:r>
            <a:endParaRPr lang="zh-CN" altLang="en-US" sz="1200" dirty="0">
              <a:solidFill>
                <a:schemeClr val="bg1"/>
              </a:solidFill>
              <a:cs typeface="+mn-ea"/>
              <a:sym typeface="+mn-lt"/>
            </a:endParaRPr>
          </a:p>
        </p:txBody>
      </p:sp>
      <p:sp>
        <p:nvSpPr>
          <p:cNvPr id="18" name="Flowchart: Off-page Connector 63"/>
          <p:cNvSpPr/>
          <p:nvPr/>
        </p:nvSpPr>
        <p:spPr>
          <a:xfrm>
            <a:off x="6370606" y="2903519"/>
            <a:ext cx="286131" cy="374889"/>
          </a:xfrm>
          <a:prstGeom prst="flowChartOffpage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cs typeface="+mn-ea"/>
              <a:sym typeface="+mn-lt"/>
            </a:endParaRPr>
          </a:p>
        </p:txBody>
      </p:sp>
      <p:sp>
        <p:nvSpPr>
          <p:cNvPr id="19" name="文本框 18"/>
          <p:cNvSpPr txBox="1"/>
          <p:nvPr/>
        </p:nvSpPr>
        <p:spPr>
          <a:xfrm>
            <a:off x="6798421" y="2883685"/>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cs typeface="+mn-ea"/>
                <a:sym typeface="+mn-lt"/>
              </a:rPr>
              <a:t>请在此添加相关文字内容请在此添加相关文字内容</a:t>
            </a:r>
            <a:endParaRPr lang="zh-CN" altLang="en-US" sz="1200" dirty="0">
              <a:solidFill>
                <a:schemeClr val="bg1"/>
              </a:solidFill>
              <a:cs typeface="+mn-ea"/>
              <a:sym typeface="+mn-lt"/>
            </a:endParaRPr>
          </a:p>
        </p:txBody>
      </p:sp>
      <p:sp>
        <p:nvSpPr>
          <p:cNvPr id="23" name="Freeform 30"/>
          <p:cNvSpPr/>
          <p:nvPr/>
        </p:nvSpPr>
        <p:spPr bwMode="auto">
          <a:xfrm>
            <a:off x="1355021" y="2584796"/>
            <a:ext cx="7251" cy="9063"/>
          </a:xfrm>
          <a:custGeom>
            <a:avLst/>
            <a:gdLst/>
            <a:ahLst/>
            <a:cxnLst>
              <a:cxn ang="0">
                <a:pos x="3" y="0"/>
              </a:cxn>
              <a:cxn ang="0">
                <a:pos x="0" y="6"/>
              </a:cxn>
              <a:cxn ang="0">
                <a:pos x="4" y="6"/>
              </a:cxn>
              <a:cxn ang="0">
                <a:pos x="5" y="0"/>
              </a:cxn>
              <a:cxn ang="0">
                <a:pos x="3" y="0"/>
              </a:cxn>
            </a:cxnLst>
            <a:rect l="0" t="0" r="r" b="b"/>
            <a:pathLst>
              <a:path w="5" h="6">
                <a:moveTo>
                  <a:pt x="3" y="0"/>
                </a:moveTo>
                <a:cubicBezTo>
                  <a:pt x="0" y="2"/>
                  <a:pt x="0" y="3"/>
                  <a:pt x="0" y="6"/>
                </a:cubicBezTo>
                <a:cubicBezTo>
                  <a:pt x="2" y="6"/>
                  <a:pt x="4" y="6"/>
                  <a:pt x="4" y="6"/>
                </a:cubicBezTo>
                <a:cubicBezTo>
                  <a:pt x="4" y="3"/>
                  <a:pt x="5" y="2"/>
                  <a:pt x="5" y="0"/>
                </a:cubicBezTo>
                <a:cubicBezTo>
                  <a:pt x="4" y="0"/>
                  <a:pt x="3" y="0"/>
                  <a:pt x="3" y="0"/>
                </a:cubicBezTo>
                <a:close/>
              </a:path>
            </a:pathLst>
          </a:custGeom>
          <a:solidFill>
            <a:schemeClr val="bg1"/>
          </a:solidFill>
          <a:ln w="9525">
            <a:noFill/>
            <a:round/>
          </a:ln>
        </p:spPr>
        <p:txBody>
          <a:bodyPr vert="horz" wrap="square" lIns="68580" tIns="34290" rIns="68580" bIns="34290" numCol="1" anchor="t" anchorCtr="0" compatLnSpc="1"/>
          <a:lstStyle/>
          <a:p>
            <a:endParaRPr lang="en-US" dirty="0">
              <a:cs typeface="+mn-ea"/>
              <a:sym typeface="+mn-lt"/>
            </a:endParaRPr>
          </a:p>
        </p:txBody>
      </p:sp>
      <p:sp>
        <p:nvSpPr>
          <p:cNvPr id="24" name="Freeform 163"/>
          <p:cNvSpPr/>
          <p:nvPr/>
        </p:nvSpPr>
        <p:spPr bwMode="auto">
          <a:xfrm>
            <a:off x="1634166" y="1772736"/>
            <a:ext cx="32627" cy="29003"/>
          </a:xfrm>
          <a:custGeom>
            <a:avLst/>
            <a:gdLst/>
            <a:ahLst/>
            <a:cxnLst>
              <a:cxn ang="0">
                <a:pos x="7" y="0"/>
              </a:cxn>
              <a:cxn ang="0">
                <a:pos x="22" y="19"/>
              </a:cxn>
              <a:cxn ang="0">
                <a:pos x="8" y="0"/>
              </a:cxn>
              <a:cxn ang="0">
                <a:pos x="8" y="1"/>
              </a:cxn>
              <a:cxn ang="0">
                <a:pos x="7" y="0"/>
              </a:cxn>
            </a:cxnLst>
            <a:rect l="0" t="0" r="r" b="b"/>
            <a:pathLst>
              <a:path w="22" h="19">
                <a:moveTo>
                  <a:pt x="7" y="0"/>
                </a:moveTo>
                <a:cubicBezTo>
                  <a:pt x="13" y="7"/>
                  <a:pt x="19" y="9"/>
                  <a:pt x="22" y="19"/>
                </a:cubicBezTo>
                <a:cubicBezTo>
                  <a:pt x="13" y="17"/>
                  <a:pt x="0" y="3"/>
                  <a:pt x="8" y="0"/>
                </a:cubicBezTo>
                <a:cubicBezTo>
                  <a:pt x="8" y="1"/>
                  <a:pt x="8" y="1"/>
                  <a:pt x="8" y="1"/>
                </a:cubicBezTo>
                <a:lnTo>
                  <a:pt x="7" y="0"/>
                </a:lnTo>
                <a:close/>
              </a:path>
            </a:pathLst>
          </a:custGeom>
          <a:solidFill>
            <a:schemeClr val="bg1"/>
          </a:solidFill>
          <a:ln w="9525">
            <a:noFill/>
            <a:round/>
          </a:ln>
        </p:spPr>
        <p:txBody>
          <a:bodyPr vert="horz" wrap="square" lIns="68580" tIns="34290" rIns="68580" bIns="34290" numCol="1" anchor="t" anchorCtr="0" compatLnSpc="1"/>
          <a:lstStyle/>
          <a:p>
            <a:endParaRPr lang="en-US" dirty="0">
              <a:cs typeface="+mn-ea"/>
              <a:sym typeface="+mn-lt"/>
            </a:endParaRPr>
          </a:p>
        </p:txBody>
      </p:sp>
      <p:grpSp>
        <p:nvGrpSpPr>
          <p:cNvPr id="25" name="Group 341"/>
          <p:cNvGrpSpPr/>
          <p:nvPr/>
        </p:nvGrpSpPr>
        <p:grpSpPr>
          <a:xfrm>
            <a:off x="2577744" y="2607623"/>
            <a:ext cx="955714" cy="1068857"/>
            <a:chOff x="4097338" y="2217738"/>
            <a:chExt cx="1139825" cy="1274763"/>
          </a:xfrm>
          <a:solidFill>
            <a:schemeClr val="bg1"/>
          </a:solidFill>
        </p:grpSpPr>
        <p:sp>
          <p:nvSpPr>
            <p:cNvPr id="26" name="Freeform 5"/>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27" name="Freeform 6"/>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grpSp>
      <p:grpSp>
        <p:nvGrpSpPr>
          <p:cNvPr id="28" name="Group 274"/>
          <p:cNvGrpSpPr/>
          <p:nvPr/>
        </p:nvGrpSpPr>
        <p:grpSpPr>
          <a:xfrm>
            <a:off x="1683260" y="2990973"/>
            <a:ext cx="653560" cy="1055546"/>
            <a:chOff x="3030538" y="2674938"/>
            <a:chExt cx="779463" cy="1258888"/>
          </a:xfrm>
          <a:solidFill>
            <a:schemeClr val="bg1"/>
          </a:solidFill>
        </p:grpSpPr>
        <p:sp>
          <p:nvSpPr>
            <p:cNvPr id="29" name="Freeform 22"/>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30" name="Freeform 23"/>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grpSp>
      <p:grpSp>
        <p:nvGrpSpPr>
          <p:cNvPr id="31" name="Group 277"/>
          <p:cNvGrpSpPr/>
          <p:nvPr/>
        </p:nvGrpSpPr>
        <p:grpSpPr>
          <a:xfrm>
            <a:off x="471978" y="1553409"/>
            <a:ext cx="2172320" cy="1513436"/>
            <a:chOff x="1585913" y="960438"/>
            <a:chExt cx="2590800" cy="1804987"/>
          </a:xfrm>
          <a:solidFill>
            <a:schemeClr val="bg1"/>
          </a:solidFill>
        </p:grpSpPr>
        <p:sp>
          <p:nvSpPr>
            <p:cNvPr id="32" name="Freeform 21"/>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33" name="Freeform 39"/>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34" name="Freeform 40"/>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35" name="Freeform 41"/>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36" name="Freeform 42"/>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37" name="Freeform 43"/>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38" name="Freeform 44"/>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39" name="Freeform 45"/>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40" name="Freeform 46"/>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41" name="Freeform 47"/>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42" name="Freeform 48"/>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43" name="Freeform 49"/>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44" name="Freeform 50"/>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45" name="Freeform 51"/>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46" name="Freeform 52"/>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47" name="Freeform 53"/>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48" name="Freeform 54"/>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49" name="Freeform 55"/>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0" name="Freeform 56"/>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1" name="Freeform 57"/>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2" name="Freeform 58"/>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3" name="Freeform 59"/>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4" name="Freeform 60"/>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5" name="Freeform 61"/>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6" name="Freeform 62"/>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7" name="Freeform 63"/>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8" name="Freeform 64"/>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59" name="Freeform 65"/>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0" name="Freeform 66"/>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1" name="Freeform 67"/>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2" name="Freeform 68"/>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3" name="Freeform 69"/>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4" name="Freeform 70"/>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5" name="Freeform 71"/>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6" name="Freeform 72"/>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7" name="Freeform 73"/>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8" name="Freeform 74"/>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69" name="Freeform 75"/>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70" name="Freeform 76"/>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71" name="Freeform 77"/>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72" name="Freeform 78"/>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73" name="Freeform 79"/>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74" name="Freeform 80"/>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75" name="Freeform 81"/>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76" name="Freeform 82"/>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77" name="Freeform 83"/>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78" name="Freeform 84"/>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79" name="Freeform 85"/>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80" name="Freeform 86"/>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81" name="Freeform 87"/>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82" name="Freeform 88"/>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83" name="Freeform 89"/>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84" name="Freeform 90"/>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85" name="Freeform 91"/>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86" name="Freeform 92"/>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87" name="Freeform 93"/>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88" name="Freeform 94"/>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89" name="Freeform 95"/>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90" name="Freeform 96"/>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91" name="Freeform 97"/>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92" name="Freeform 98"/>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93" name="Freeform 99"/>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94" name="Freeform 100"/>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grpSp>
      <p:grpSp>
        <p:nvGrpSpPr>
          <p:cNvPr id="95" name="Group 345"/>
          <p:cNvGrpSpPr/>
          <p:nvPr/>
        </p:nvGrpSpPr>
        <p:grpSpPr>
          <a:xfrm>
            <a:off x="2680236" y="1661227"/>
            <a:ext cx="576357" cy="969026"/>
            <a:chOff x="4219575" y="1089025"/>
            <a:chExt cx="687388" cy="1155701"/>
          </a:xfrm>
          <a:solidFill>
            <a:schemeClr val="bg1"/>
          </a:solidFill>
        </p:grpSpPr>
        <p:sp>
          <p:nvSpPr>
            <p:cNvPr id="96" name="Freeform 36"/>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grpSp>
          <p:nvGrpSpPr>
            <p:cNvPr id="97" name="Group 343"/>
            <p:cNvGrpSpPr/>
            <p:nvPr/>
          </p:nvGrpSpPr>
          <p:grpSpPr>
            <a:xfrm>
              <a:off x="4219575" y="1089025"/>
              <a:ext cx="687388" cy="1155701"/>
              <a:chOff x="4219575" y="1089025"/>
              <a:chExt cx="687388" cy="1155701"/>
            </a:xfrm>
            <a:grpFill/>
          </p:grpSpPr>
          <p:sp>
            <p:nvSpPr>
              <p:cNvPr id="98" name="Freeform 24"/>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99" name="Freeform 25"/>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00" name="Freeform 26"/>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01" name="Freeform 27"/>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02" name="Freeform 28"/>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03" name="Freeform 29"/>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04" name="Freeform 31"/>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05" name="Freeform 32"/>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06" name="Freeform 33"/>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07" name="Freeform 34"/>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08" name="Freeform 35"/>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09" name="Freeform 37"/>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10" name="Freeform 38"/>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grpSp>
      </p:grpSp>
      <p:grpSp>
        <p:nvGrpSpPr>
          <p:cNvPr id="111" name="Group 363"/>
          <p:cNvGrpSpPr/>
          <p:nvPr/>
        </p:nvGrpSpPr>
        <p:grpSpPr>
          <a:xfrm>
            <a:off x="4403983" y="3162682"/>
            <a:ext cx="810628" cy="708134"/>
            <a:chOff x="6275388" y="2879725"/>
            <a:chExt cx="966788" cy="844551"/>
          </a:xfrm>
          <a:solidFill>
            <a:schemeClr val="bg1"/>
          </a:solidFill>
        </p:grpSpPr>
        <p:sp>
          <p:nvSpPr>
            <p:cNvPr id="112" name="Freeform 9"/>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grpSp>
          <p:nvGrpSpPr>
            <p:cNvPr id="113" name="Group 361"/>
            <p:cNvGrpSpPr/>
            <p:nvPr/>
          </p:nvGrpSpPr>
          <p:grpSpPr>
            <a:xfrm>
              <a:off x="6275388" y="2917825"/>
              <a:ext cx="966788" cy="806451"/>
              <a:chOff x="6275388" y="2917825"/>
              <a:chExt cx="966788" cy="806451"/>
            </a:xfrm>
            <a:grpFill/>
          </p:grpSpPr>
          <p:sp>
            <p:nvSpPr>
              <p:cNvPr id="114" name="Freeform 7"/>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15" name="Freeform 8"/>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16" name="Freeform 10"/>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17" name="Freeform 11"/>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18" name="Freeform 12"/>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19" name="Freeform 13"/>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20" name="Freeform 14"/>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21" name="Freeform 15"/>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22" name="Freeform 16"/>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23" name="Freeform 17"/>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24" name="Freeform 18"/>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25" name="Freeform 19"/>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26" name="Freeform 20"/>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27" name="Freeform 116"/>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28" name="Freeform 117"/>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29" name="Freeform 118"/>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grpSp>
      </p:grpSp>
      <p:grpSp>
        <p:nvGrpSpPr>
          <p:cNvPr id="130" name="Group 383"/>
          <p:cNvGrpSpPr/>
          <p:nvPr/>
        </p:nvGrpSpPr>
        <p:grpSpPr>
          <a:xfrm>
            <a:off x="3094202" y="1618631"/>
            <a:ext cx="2387954" cy="1687807"/>
            <a:chOff x="4713288" y="1038225"/>
            <a:chExt cx="2847975" cy="2012950"/>
          </a:xfrm>
          <a:solidFill>
            <a:schemeClr val="bg1"/>
          </a:solidFill>
        </p:grpSpPr>
        <p:sp>
          <p:nvSpPr>
            <p:cNvPr id="131" name="Freeform 101"/>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32" name="Freeform 102"/>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33" name="Freeform 103"/>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34" name="Freeform 104"/>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35" name="Freeform 105"/>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36" name="Freeform 106"/>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37" name="Freeform 107"/>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38" name="Freeform 108"/>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39" name="Freeform 109"/>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40" name="Freeform 110"/>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41" name="Freeform 111"/>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42" name="Freeform 112"/>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43" name="Freeform 113"/>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44" name="Freeform 114"/>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45" name="Freeform 115"/>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46" name="Freeform 119"/>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47" name="Freeform 120"/>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48" name="Freeform 121"/>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49" name="Freeform 122"/>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50" name="Freeform 123"/>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51" name="Freeform 124"/>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52" name="Freeform 125"/>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53" name="Freeform 126"/>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54" name="Freeform 127"/>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55" name="Freeform 128"/>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56" name="Freeform 129"/>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57" name="Freeform 130"/>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58" name="Freeform 131"/>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59" name="Freeform 132"/>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60" name="Freeform 133"/>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61" name="Freeform 134"/>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62" name="Freeform 135"/>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63" name="Freeform 136"/>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64" name="Freeform 137"/>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65" name="Freeform 138"/>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66" name="Freeform 139"/>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67" name="Freeform 140"/>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68" name="Freeform 141"/>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69" name="Freeform 142"/>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70" name="Freeform 143"/>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71" name="Freeform 144"/>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72" name="Freeform 145"/>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73" name="Freeform 146"/>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74" name="Freeform 147"/>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75" name="Freeform 148"/>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76" name="Freeform 149"/>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77" name="Freeform 150"/>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78" name="Freeform 151"/>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79" name="Freeform 152"/>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80" name="Freeform 153"/>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81" name="Freeform 154"/>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82" name="Freeform 155"/>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83" name="Freeform 156"/>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84" name="Freeform 157"/>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85" name="Freeform 158"/>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86" name="Freeform 159"/>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87" name="Freeform 160"/>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88" name="Freeform 161"/>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89" name="Freeform 162"/>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90" name="Freeform 164"/>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91" name="Freeform 165"/>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92" name="Freeform 166"/>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93" name="Freeform 167"/>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94" name="Freeform 168"/>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95" name="Freeform 169"/>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96" name="Freeform 170"/>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sp>
          <p:nvSpPr>
            <p:cNvPr id="197" name="Freeform 171"/>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ln>
          </p:spPr>
          <p:txBody>
            <a:bodyPr vert="horz" wrap="square" lIns="91440" tIns="45720" rIns="91440" bIns="45720" numCol="1" anchor="t" anchorCtr="0" compatLnSpc="1"/>
            <a:lstStyle/>
            <a:p>
              <a:endParaRPr lang="en-US" dirty="0">
                <a:cs typeface="+mn-ea"/>
                <a:sym typeface="+mn-lt"/>
              </a:endParaRPr>
            </a:p>
          </p:txBody>
        </p:sp>
      </p:grpSp>
      <p:sp>
        <p:nvSpPr>
          <p:cNvPr id="198" name="矩形 197"/>
          <p:cNvSpPr/>
          <p:nvPr/>
        </p:nvSpPr>
        <p:spPr>
          <a:xfrm>
            <a:off x="1128969" y="320172"/>
            <a:ext cx="1723549" cy="400110"/>
          </a:xfrm>
          <a:prstGeom prst="rect">
            <a:avLst/>
          </a:prstGeom>
        </p:spPr>
        <p:txBody>
          <a:bodyPr wrap="none">
            <a:spAutoFit/>
          </a:bodyPr>
          <a:lstStyle/>
          <a:p>
            <a:r>
              <a:rPr lang="zh-CN" altLang="en-US" sz="2000" dirty="0">
                <a:solidFill>
                  <a:schemeClr val="bg1"/>
                </a:solidFill>
                <a:cs typeface="+mn-ea"/>
                <a:sym typeface="+mn-lt"/>
              </a:rPr>
              <a:t>单击添加标题</a:t>
            </a:r>
            <a:endParaRPr lang="zh-CN" altLang="en-US" sz="2000" dirty="0">
              <a:solidFill>
                <a:schemeClr val="bg1"/>
              </a:solidFill>
              <a:cs typeface="+mn-ea"/>
              <a:sym typeface="+mn-lt"/>
            </a:endParaRPr>
          </a:p>
        </p:txBody>
      </p:sp>
      <p:grpSp>
        <p:nvGrpSpPr>
          <p:cNvPr id="199" name="组合 198"/>
          <p:cNvGrpSpPr/>
          <p:nvPr/>
        </p:nvGrpSpPr>
        <p:grpSpPr>
          <a:xfrm>
            <a:off x="140756" y="267494"/>
            <a:ext cx="797591" cy="504056"/>
            <a:chOff x="140756" y="267494"/>
            <a:chExt cx="797591" cy="504056"/>
          </a:xfrm>
        </p:grpSpPr>
        <p:sp>
          <p:nvSpPr>
            <p:cNvPr id="200" name="泪滴形 199"/>
            <p:cNvSpPr/>
            <p:nvPr/>
          </p:nvSpPr>
          <p:spPr>
            <a:xfrm>
              <a:off x="287524" y="267494"/>
              <a:ext cx="504056" cy="504056"/>
            </a:xfrm>
            <a:prstGeom prst="teardrop">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01" name="矩形 200"/>
            <p:cNvSpPr/>
            <p:nvPr/>
          </p:nvSpPr>
          <p:spPr>
            <a:xfrm>
              <a:off x="140756" y="323301"/>
              <a:ext cx="797591" cy="338554"/>
            </a:xfrm>
            <a:prstGeom prst="rect">
              <a:avLst/>
            </a:prstGeom>
          </p:spPr>
          <p:txBody>
            <a:bodyPr wrap="none">
              <a:spAutoFit/>
            </a:bodyPr>
            <a:lstStyle/>
            <a:p>
              <a:pPr lvl="0" algn="ctr" defTabSz="914400"/>
              <a:r>
                <a:rPr lang="en-US" altLang="zh-CN" sz="1600" b="1" dirty="0">
                  <a:solidFill>
                    <a:schemeClr val="bg1"/>
                  </a:solidFill>
                  <a:cs typeface="+mn-ea"/>
                  <a:sym typeface="+mn-lt"/>
                </a:rPr>
                <a:t>Part 2</a:t>
              </a:r>
              <a:endParaRPr lang="zh-CN" altLang="en-US" sz="1600" b="1"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advTm="3000">
        <p14:prism dir="d"/>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9"/>
                                        </p:tgtEl>
                                        <p:attrNameLst>
                                          <p:attrName>style.visibility</p:attrName>
                                        </p:attrNameLst>
                                      </p:cBhvr>
                                      <p:to>
                                        <p:strVal val="visible"/>
                                      </p:to>
                                    </p:set>
                                    <p:anim calcmode="lin" valueType="num">
                                      <p:cBhvr>
                                        <p:cTn id="7" dur="500" fill="hold"/>
                                        <p:tgtEl>
                                          <p:spTgt spid="199"/>
                                        </p:tgtEl>
                                        <p:attrNameLst>
                                          <p:attrName>ppt_w</p:attrName>
                                        </p:attrNameLst>
                                      </p:cBhvr>
                                      <p:tavLst>
                                        <p:tav tm="0">
                                          <p:val>
                                            <p:fltVal val="0"/>
                                          </p:val>
                                        </p:tav>
                                        <p:tav tm="100000">
                                          <p:val>
                                            <p:strVal val="#ppt_w"/>
                                          </p:val>
                                        </p:tav>
                                      </p:tavLst>
                                    </p:anim>
                                    <p:anim calcmode="lin" valueType="num">
                                      <p:cBhvr>
                                        <p:cTn id="8" dur="500" fill="hold"/>
                                        <p:tgtEl>
                                          <p:spTgt spid="199"/>
                                        </p:tgtEl>
                                        <p:attrNameLst>
                                          <p:attrName>ppt_h</p:attrName>
                                        </p:attrNameLst>
                                      </p:cBhvr>
                                      <p:tavLst>
                                        <p:tav tm="0">
                                          <p:val>
                                            <p:fltVal val="0"/>
                                          </p:val>
                                        </p:tav>
                                        <p:tav tm="100000">
                                          <p:val>
                                            <p:strVal val="#ppt_h"/>
                                          </p:val>
                                        </p:tav>
                                      </p:tavLst>
                                    </p:anim>
                                    <p:animEffect transition="in" filter="fade">
                                      <p:cBhvr>
                                        <p:cTn id="9" dur="500"/>
                                        <p:tgtEl>
                                          <p:spTgt spid="19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98"/>
                                        </p:tgtEl>
                                        <p:attrNameLst>
                                          <p:attrName>style.visibility</p:attrName>
                                        </p:attrNameLst>
                                      </p:cBhvr>
                                      <p:to>
                                        <p:strVal val="visible"/>
                                      </p:to>
                                    </p:set>
                                    <p:animEffect transition="in" filter="wipe(left)">
                                      <p:cBhvr>
                                        <p:cTn id="13" dur="500"/>
                                        <p:tgtEl>
                                          <p:spTgt spid="198"/>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1000"/>
                                        <p:tgtEl>
                                          <p:spTgt spid="31"/>
                                        </p:tgtEl>
                                      </p:cBhvr>
                                    </p:animEffect>
                                    <p:anim calcmode="lin" valueType="num">
                                      <p:cBhvr>
                                        <p:cTn id="38" dur="1000" fill="hold"/>
                                        <p:tgtEl>
                                          <p:spTgt spid="31"/>
                                        </p:tgtEl>
                                        <p:attrNameLst>
                                          <p:attrName>ppt_x</p:attrName>
                                        </p:attrNameLst>
                                      </p:cBhvr>
                                      <p:tavLst>
                                        <p:tav tm="0">
                                          <p:val>
                                            <p:strVal val="#ppt_x"/>
                                          </p:val>
                                        </p:tav>
                                        <p:tav tm="100000">
                                          <p:val>
                                            <p:strVal val="#ppt_x"/>
                                          </p:val>
                                        </p:tav>
                                      </p:tavLst>
                                    </p:anim>
                                    <p:anim calcmode="lin" valueType="num">
                                      <p:cBhvr>
                                        <p:cTn id="39" dur="1000" fill="hold"/>
                                        <p:tgtEl>
                                          <p:spTgt spid="31"/>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95"/>
                                        </p:tgtEl>
                                        <p:attrNameLst>
                                          <p:attrName>style.visibility</p:attrName>
                                        </p:attrNameLst>
                                      </p:cBhvr>
                                      <p:to>
                                        <p:strVal val="visible"/>
                                      </p:to>
                                    </p:set>
                                    <p:animEffect transition="in" filter="fade">
                                      <p:cBhvr>
                                        <p:cTn id="42" dur="1000"/>
                                        <p:tgtEl>
                                          <p:spTgt spid="95"/>
                                        </p:tgtEl>
                                      </p:cBhvr>
                                    </p:animEffect>
                                    <p:anim calcmode="lin" valueType="num">
                                      <p:cBhvr>
                                        <p:cTn id="43" dur="1000" fill="hold"/>
                                        <p:tgtEl>
                                          <p:spTgt spid="95"/>
                                        </p:tgtEl>
                                        <p:attrNameLst>
                                          <p:attrName>ppt_x</p:attrName>
                                        </p:attrNameLst>
                                      </p:cBhvr>
                                      <p:tavLst>
                                        <p:tav tm="0">
                                          <p:val>
                                            <p:strVal val="#ppt_x"/>
                                          </p:val>
                                        </p:tav>
                                        <p:tav tm="100000">
                                          <p:val>
                                            <p:strVal val="#ppt_x"/>
                                          </p:val>
                                        </p:tav>
                                      </p:tavLst>
                                    </p:anim>
                                    <p:anim calcmode="lin" valueType="num">
                                      <p:cBhvr>
                                        <p:cTn id="44" dur="1000" fill="hold"/>
                                        <p:tgtEl>
                                          <p:spTgt spid="95"/>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11"/>
                                        </p:tgtEl>
                                        <p:attrNameLst>
                                          <p:attrName>style.visibility</p:attrName>
                                        </p:attrNameLst>
                                      </p:cBhvr>
                                      <p:to>
                                        <p:strVal val="visible"/>
                                      </p:to>
                                    </p:set>
                                    <p:animEffect transition="in" filter="fade">
                                      <p:cBhvr>
                                        <p:cTn id="47" dur="1000"/>
                                        <p:tgtEl>
                                          <p:spTgt spid="111"/>
                                        </p:tgtEl>
                                      </p:cBhvr>
                                    </p:animEffect>
                                    <p:anim calcmode="lin" valueType="num">
                                      <p:cBhvr>
                                        <p:cTn id="48" dur="1000" fill="hold"/>
                                        <p:tgtEl>
                                          <p:spTgt spid="111"/>
                                        </p:tgtEl>
                                        <p:attrNameLst>
                                          <p:attrName>ppt_x</p:attrName>
                                        </p:attrNameLst>
                                      </p:cBhvr>
                                      <p:tavLst>
                                        <p:tav tm="0">
                                          <p:val>
                                            <p:strVal val="#ppt_x"/>
                                          </p:val>
                                        </p:tav>
                                        <p:tav tm="100000">
                                          <p:val>
                                            <p:strVal val="#ppt_x"/>
                                          </p:val>
                                        </p:tav>
                                      </p:tavLst>
                                    </p:anim>
                                    <p:anim calcmode="lin" valueType="num">
                                      <p:cBhvr>
                                        <p:cTn id="49" dur="1000" fill="hold"/>
                                        <p:tgtEl>
                                          <p:spTgt spid="1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30"/>
                                        </p:tgtEl>
                                        <p:attrNameLst>
                                          <p:attrName>style.visibility</p:attrName>
                                        </p:attrNameLst>
                                      </p:cBhvr>
                                      <p:to>
                                        <p:strVal val="visible"/>
                                      </p:to>
                                    </p:set>
                                    <p:animEffect transition="in" filter="fade">
                                      <p:cBhvr>
                                        <p:cTn id="52" dur="1000"/>
                                        <p:tgtEl>
                                          <p:spTgt spid="130"/>
                                        </p:tgtEl>
                                      </p:cBhvr>
                                    </p:animEffect>
                                    <p:anim calcmode="lin" valueType="num">
                                      <p:cBhvr>
                                        <p:cTn id="53" dur="1000" fill="hold"/>
                                        <p:tgtEl>
                                          <p:spTgt spid="130"/>
                                        </p:tgtEl>
                                        <p:attrNameLst>
                                          <p:attrName>ppt_x</p:attrName>
                                        </p:attrNameLst>
                                      </p:cBhvr>
                                      <p:tavLst>
                                        <p:tav tm="0">
                                          <p:val>
                                            <p:strVal val="#ppt_x"/>
                                          </p:val>
                                        </p:tav>
                                        <p:tav tm="100000">
                                          <p:val>
                                            <p:strVal val="#ppt_x"/>
                                          </p:val>
                                        </p:tav>
                                      </p:tavLst>
                                    </p:anim>
                                    <p:anim calcmode="lin" valueType="num">
                                      <p:cBhvr>
                                        <p:cTn id="54" dur="1000" fill="hold"/>
                                        <p:tgtEl>
                                          <p:spTgt spid="130"/>
                                        </p:tgtEl>
                                        <p:attrNameLst>
                                          <p:attrName>ppt_y</p:attrName>
                                        </p:attrNameLst>
                                      </p:cBhvr>
                                      <p:tavLst>
                                        <p:tav tm="0">
                                          <p:val>
                                            <p:strVal val="#ppt_y+.1"/>
                                          </p:val>
                                        </p:tav>
                                        <p:tav tm="100000">
                                          <p:val>
                                            <p:strVal val="#ppt_y"/>
                                          </p:val>
                                        </p:tav>
                                      </p:tavLst>
                                    </p:anim>
                                  </p:childTnLst>
                                </p:cTn>
                              </p:par>
                            </p:childTnLst>
                          </p:cTn>
                        </p:par>
                        <p:par>
                          <p:cTn id="55" fill="hold">
                            <p:stCondLst>
                              <p:cond delay="2000"/>
                            </p:stCondLst>
                            <p:childTnLst>
                              <p:par>
                                <p:cTn id="56" presetID="2" presetClass="entr" presetSubtype="4" accel="50000" decel="5000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additive="base">
                                        <p:cTn id="58" dur="500" fill="hold"/>
                                        <p:tgtEl>
                                          <p:spTgt spid="6"/>
                                        </p:tgtEl>
                                        <p:attrNameLst>
                                          <p:attrName>ppt_x</p:attrName>
                                        </p:attrNameLst>
                                      </p:cBhvr>
                                      <p:tavLst>
                                        <p:tav tm="0">
                                          <p:val>
                                            <p:strVal val="#ppt_x"/>
                                          </p:val>
                                        </p:tav>
                                        <p:tav tm="100000">
                                          <p:val>
                                            <p:strVal val="#ppt_x"/>
                                          </p:val>
                                        </p:tav>
                                      </p:tavLst>
                                    </p:anim>
                                    <p:anim calcmode="lin" valueType="num">
                                      <p:cBhvr additive="base">
                                        <p:cTn id="59" dur="500" fill="hold"/>
                                        <p:tgtEl>
                                          <p:spTgt spid="6"/>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1+#ppt_h/2"/>
                                          </p:val>
                                        </p:tav>
                                        <p:tav tm="100000">
                                          <p:val>
                                            <p:strVal val="#ppt_y"/>
                                          </p:val>
                                        </p:tav>
                                      </p:tavLst>
                                    </p:anim>
                                  </p:childTnLst>
                                </p:cTn>
                              </p:par>
                              <p:par>
                                <p:cTn id="64" presetID="2" presetClass="entr" presetSubtype="4" accel="50000" decel="50000"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500" fill="hold"/>
                                        <p:tgtEl>
                                          <p:spTgt spid="18"/>
                                        </p:tgtEl>
                                        <p:attrNameLst>
                                          <p:attrName>ppt_x</p:attrName>
                                        </p:attrNameLst>
                                      </p:cBhvr>
                                      <p:tavLst>
                                        <p:tav tm="0">
                                          <p:val>
                                            <p:strVal val="#ppt_x"/>
                                          </p:val>
                                        </p:tav>
                                        <p:tav tm="100000">
                                          <p:val>
                                            <p:strVal val="#ppt_x"/>
                                          </p:val>
                                        </p:tav>
                                      </p:tavLst>
                                    </p:anim>
                                    <p:anim calcmode="lin" valueType="num">
                                      <p:cBhvr additive="base">
                                        <p:cTn id="67" dur="500" fill="hold"/>
                                        <p:tgtEl>
                                          <p:spTgt spid="18"/>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fill="hold"/>
                                        <p:tgtEl>
                                          <p:spTgt spid="19"/>
                                        </p:tgtEl>
                                        <p:attrNameLst>
                                          <p:attrName>ppt_x</p:attrName>
                                        </p:attrNameLst>
                                      </p:cBhvr>
                                      <p:tavLst>
                                        <p:tav tm="0">
                                          <p:val>
                                            <p:strVal val="#ppt_x"/>
                                          </p:val>
                                        </p:tav>
                                        <p:tav tm="100000">
                                          <p:val>
                                            <p:strVal val="#ppt_x"/>
                                          </p:val>
                                        </p:tav>
                                      </p:tavLst>
                                    </p:anim>
                                    <p:anim calcmode="lin" valueType="num">
                                      <p:cBhvr additive="base">
                                        <p:cTn id="7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P spid="18" grpId="0" animBg="1"/>
      <p:bldP spid="19" grpId="0"/>
      <p:bldP spid="23" grpId="0" animBg="1"/>
      <p:bldP spid="24" grpId="0" animBg="1"/>
      <p:bldP spid="198" grpId="0"/>
    </p:bldLst>
  </p:timing>
</p:sld>
</file>

<file path=ppt/tags/tag1.xml><?xml version="1.0" encoding="utf-8"?>
<p:tagLst xmlns:p="http://schemas.openxmlformats.org/presentationml/2006/main">
  <p:tag name="TIMING" val="|1.6|1.6|1.5"/>
</p:tagLst>
</file>

<file path=ppt/tags/tag2.xml><?xml version="1.0" encoding="utf-8"?>
<p:tagLst xmlns:p="http://schemas.openxmlformats.org/presentationml/2006/main">
  <p:tag name="TIMING" val="|1.6|1.6|1.5"/>
</p:tagLst>
</file>

<file path=ppt/tags/tag3.xml><?xml version="1.0" encoding="utf-8"?>
<p:tagLst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星空">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0dollkvt">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4053</Words>
  <Application>WPS 演示</Application>
  <PresentationFormat>全屏显示(16:9)</PresentationFormat>
  <Paragraphs>467</Paragraphs>
  <Slides>25</Slides>
  <Notes>25</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25</vt:i4>
      </vt:variant>
    </vt:vector>
  </HeadingPairs>
  <TitlesOfParts>
    <vt:vector size="37" baseType="lpstr">
      <vt:lpstr>Arial</vt:lpstr>
      <vt:lpstr>宋体</vt:lpstr>
      <vt:lpstr>Wingdings</vt:lpstr>
      <vt:lpstr>字魂59号-创粗黑</vt:lpstr>
      <vt:lpstr>黑体</vt:lpstr>
      <vt:lpstr>Calibri</vt:lpstr>
      <vt:lpstr>微软雅黑</vt:lpstr>
      <vt:lpstr>Arial Unicode MS</vt:lpstr>
      <vt:lpstr>方正正黑简体</vt:lpstr>
      <vt:lpstr>Arial</vt:lpstr>
      <vt:lpstr>星空</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蓝色星空iOS</dc:title>
  <dc:creator>第一PPT</dc:creator>
  <cp:keywords>www.1ppt.com</cp:keywords>
  <dc:description>www.1ppt.com</dc:description>
  <cp:lastModifiedBy>铭</cp:lastModifiedBy>
  <cp:revision>23</cp:revision>
  <dcterms:created xsi:type="dcterms:W3CDTF">2016-12-03T11:02:00Z</dcterms:created>
  <dcterms:modified xsi:type="dcterms:W3CDTF">2022-01-28T08:03:12Z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6C067BBEC1AB4EEEB53F4B1EC428D7C8</vt:lpwstr>
  </property>
  <property fmtid="{D5CDD505-2E9C-101B-9397-08002B2CF9AE}" pid="3" name="KSOProductBuildVer">
    <vt:lpwstr>2052-11.1.0.11045</vt:lpwstr>
  </property>
</Properties>
</file>