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3"/>
  </p:sldMasterIdLst>
  <p:notesMasterIdLst>
    <p:notesMasterId r:id="rId5"/>
  </p:notesMasterIdLst>
  <p:sldIdLst>
    <p:sldId id="256" r:id="rId4"/>
    <p:sldId id="257" r:id="rId6"/>
    <p:sldId id="258" r:id="rId7"/>
    <p:sldId id="259" r:id="rId8"/>
    <p:sldId id="279" r:id="rId9"/>
    <p:sldId id="263" r:id="rId10"/>
    <p:sldId id="266" r:id="rId11"/>
    <p:sldId id="260" r:id="rId12"/>
    <p:sldId id="265" r:id="rId13"/>
    <p:sldId id="270" r:id="rId14"/>
    <p:sldId id="268" r:id="rId15"/>
    <p:sldId id="264" r:id="rId16"/>
    <p:sldId id="267" r:id="rId17"/>
    <p:sldId id="261" r:id="rId18"/>
    <p:sldId id="269" r:id="rId19"/>
    <p:sldId id="272" r:id="rId20"/>
    <p:sldId id="273" r:id="rId21"/>
    <p:sldId id="278" r:id="rId22"/>
    <p:sldId id="277" r:id="rId23"/>
    <p:sldId id="262" r:id="rId24"/>
    <p:sldId id="275" r:id="rId25"/>
    <p:sldId id="271" r:id="rId26"/>
    <p:sldId id="274" r:id="rId27"/>
    <p:sldId id="276" r:id="rId28"/>
    <p:sldId id="280" r:id="rId29"/>
  </p:sldIdLst>
  <p:sldSz cx="12192000" cy="6858000"/>
  <p:notesSz cx="6858000" cy="9144000"/>
  <p:custDataLst>
    <p:tags r:id="rId33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1708C"/>
    <a:srgbClr val="FFFFFF"/>
    <a:srgbClr val="6BA3BB"/>
    <a:srgbClr val="404040"/>
    <a:srgbClr val="595959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6" autoAdjust="0"/>
    <p:restoredTop sz="94660"/>
  </p:normalViewPr>
  <p:slideViewPr>
    <p:cSldViewPr snapToGrid="0">
      <p:cViewPr>
        <p:scale>
          <a:sx n="75" d="100"/>
          <a:sy n="75" d="100"/>
        </p:scale>
        <p:origin x="-1950" y="-94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33" Type="http://schemas.openxmlformats.org/officeDocument/2006/relationships/tags" Target="tags/tag1.xml"/><Relationship Id="rId32" Type="http://schemas.openxmlformats.org/officeDocument/2006/relationships/tableStyles" Target="tableStyles.xml"/><Relationship Id="rId31" Type="http://schemas.openxmlformats.org/officeDocument/2006/relationships/viewProps" Target="viewProps.xml"/><Relationship Id="rId30" Type="http://schemas.openxmlformats.org/officeDocument/2006/relationships/presProps" Target="presProps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5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AC2C46-AB31-4E20-AB76-9861C5532189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5DA1A6-4D8D-4641-82EB-46513BAAACD4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5DA1A6-4D8D-4641-82EB-46513BAAACD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5DA1A6-4D8D-4641-82EB-46513BAAACD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5DA1A6-4D8D-4641-82EB-46513BAAACD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5DA1A6-4D8D-4641-82EB-46513BAAACD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5DA1A6-4D8D-4641-82EB-46513BAAACD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5DA1A6-4D8D-4641-82EB-46513BAAACD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5DA1A6-4D8D-4641-82EB-46513BAAACD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5DA1A6-4D8D-4641-82EB-46513BAAACD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5DA1A6-4D8D-4641-82EB-46513BAAACD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5DA1A6-4D8D-4641-82EB-46513BAAACD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5DA1A6-4D8D-4641-82EB-46513BAAACD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5DA1A6-4D8D-4641-82EB-46513BAAACD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5DA1A6-4D8D-4641-82EB-46513BAAACD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5DA1A6-4D8D-4641-82EB-46513BAAACD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5DA1A6-4D8D-4641-82EB-46513BAAACD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5DA1A6-4D8D-4641-82EB-46513BAAACD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5DA1A6-4D8D-4641-82EB-46513BAAACD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5DA1A6-4D8D-4641-82EB-46513BAAACD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5DA1A6-4D8D-4641-82EB-46513BAAACD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5DA1A6-4D8D-4641-82EB-46513BAAACD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5DA1A6-4D8D-4641-82EB-46513BAAACD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5DA1A6-4D8D-4641-82EB-46513BAAACD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5DA1A6-4D8D-4641-82EB-46513BAAACD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5DA1A6-4D8D-4641-82EB-46513BAAACD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5DA1A6-4D8D-4641-82EB-46513BAAACD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xiazai/" TargetMode="Externa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5F2A1-AECD-48F6-8800-48F7DF89301D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EF864-18D9-4B2F-8C8C-4DAC2C4B171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5F2A1-AECD-48F6-8800-48F7DF89301D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EF864-18D9-4B2F-8C8C-4DAC2C4B171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5F2A1-AECD-48F6-8800-48F7DF89301D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EF864-18D9-4B2F-8C8C-4DAC2C4B171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5F2A1-AECD-48F6-8800-48F7DF89301D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EF864-18D9-4B2F-8C8C-4DAC2C4B171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5F2A1-AECD-48F6-8800-48F7DF89301D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EF864-18D9-4B2F-8C8C-4DAC2C4B171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5F2A1-AECD-48F6-8800-48F7DF89301D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EF864-18D9-4B2F-8C8C-4DAC2C4B171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5F2A1-AECD-48F6-8800-48F7DF89301D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EF864-18D9-4B2F-8C8C-4DAC2C4B171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5F2A1-AECD-48F6-8800-48F7DF89301D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EF864-18D9-4B2F-8C8C-4DAC2C4B171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5F2A1-AECD-48F6-8800-48F7DF89301D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EF864-18D9-4B2F-8C8C-4DAC2C4B1715}" type="slidenum">
              <a:rPr lang="zh-CN" altLang="en-US" smtClean="0"/>
            </a:fld>
            <a:endParaRPr lang="zh-CN" altLang="en-US"/>
          </a:p>
        </p:txBody>
      </p:sp>
      <p:sp>
        <p:nvSpPr>
          <p:cNvPr id="11" name="TextBox 10"/>
          <p:cNvSpPr txBox="1"/>
          <p:nvPr userDrawn="1"/>
        </p:nvSpPr>
        <p:spPr>
          <a:xfrm>
            <a:off x="1742604" y="6739570"/>
            <a:ext cx="1224136" cy="118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下载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http://www.1ppt.com/xiazai/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5F2A1-AECD-48F6-8800-48F7DF89301D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EF864-18D9-4B2F-8C8C-4DAC2C4B171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5F2A1-AECD-48F6-8800-48F7DF89301D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EF864-18D9-4B2F-8C8C-4DAC2C4B171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5F2A1-AECD-48F6-8800-48F7DF89301D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EF864-18D9-4B2F-8C8C-4DAC2C4B171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image" Target="../media/image1.png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4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95F2A1-AECD-48F6-8800-48F7DF89301D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2EF864-18D9-4B2F-8C8C-4DAC2C4B1715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5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1" Type="http://schemas.openxmlformats.org/officeDocument/2006/relationships/image" Target="../media/image12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7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image" Target="../media/image14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9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1" Type="http://schemas.openxmlformats.org/officeDocument/2006/relationships/image" Target="../media/image17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png"/></Relationships>
</file>

<file path=ppt/slides/_rels/slide2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1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9.png"/><Relationship Id="rId1" Type="http://schemas.openxmlformats.org/officeDocument/2006/relationships/image" Target="../media/image18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0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1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4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417026" y="386454"/>
            <a:ext cx="11357947" cy="6085091"/>
          </a:xfrm>
          <a:prstGeom prst="rect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8064058" y="881151"/>
            <a:ext cx="3258590" cy="4471088"/>
          </a:xfrm>
          <a:prstGeom prst="rect">
            <a:avLst/>
          </a:prstGeom>
        </p:spPr>
      </p:pic>
      <p:grpSp>
        <p:nvGrpSpPr>
          <p:cNvPr id="11" name="组合 10"/>
          <p:cNvGrpSpPr/>
          <p:nvPr/>
        </p:nvGrpSpPr>
        <p:grpSpPr>
          <a:xfrm>
            <a:off x="953191" y="1832100"/>
            <a:ext cx="5995954" cy="1263121"/>
            <a:chOff x="759522" y="1787071"/>
            <a:chExt cx="5995954" cy="1263121"/>
          </a:xfrm>
        </p:grpSpPr>
        <p:sp>
          <p:nvSpPr>
            <p:cNvPr id="8" name="文本框 7"/>
            <p:cNvSpPr txBox="1"/>
            <p:nvPr/>
          </p:nvSpPr>
          <p:spPr>
            <a:xfrm>
              <a:off x="841319" y="1803697"/>
              <a:ext cx="5914157" cy="12464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7500" b="1" dirty="0">
                  <a:solidFill>
                    <a:schemeClr val="bg1"/>
                  </a:solidFill>
                  <a:cs typeface="+mn-ea"/>
                  <a:sym typeface="+mn-lt"/>
                </a:rPr>
                <a:t>教学经验交流</a:t>
              </a:r>
              <a:endParaRPr lang="zh-CN" altLang="en-US" sz="75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0" name="矩形 9"/>
            <p:cNvSpPr/>
            <p:nvPr/>
          </p:nvSpPr>
          <p:spPr>
            <a:xfrm>
              <a:off x="759522" y="1787071"/>
              <a:ext cx="5955477" cy="1246495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zh-CN" altLang="en-US" sz="7500" b="1" cap="none" spc="0" dirty="0">
                  <a:ln w="0"/>
                  <a:solidFill>
                    <a:srgbClr val="11708C"/>
                  </a:solidFill>
                  <a:effectLst/>
                  <a:cs typeface="+mn-ea"/>
                  <a:sym typeface="+mn-lt"/>
                </a:rPr>
                <a:t>教学经验交流</a:t>
              </a:r>
              <a:endParaRPr lang="zh-CN" altLang="en-US" sz="7500" b="1" cap="none" spc="0" dirty="0">
                <a:ln w="0"/>
                <a:solidFill>
                  <a:srgbClr val="11708C"/>
                </a:solidFill>
                <a:effectLst/>
                <a:cs typeface="+mn-ea"/>
                <a:sym typeface="+mn-lt"/>
              </a:endParaRPr>
            </a:p>
          </p:txBody>
        </p:sp>
      </p:grpSp>
      <p:sp>
        <p:nvSpPr>
          <p:cNvPr id="9" name="文本框 8"/>
          <p:cNvSpPr txBox="1"/>
          <p:nvPr/>
        </p:nvSpPr>
        <p:spPr>
          <a:xfrm>
            <a:off x="1617409" y="3998113"/>
            <a:ext cx="4376992" cy="337185"/>
          </a:xfrm>
          <a:prstGeom prst="rect">
            <a:avLst/>
          </a:prstGeom>
          <a:solidFill>
            <a:srgbClr val="11708C">
              <a:alpha val="40000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dirty="0">
                <a:solidFill>
                  <a:schemeClr val="bg1"/>
                </a:solidFill>
                <a:cs typeface="+mn-ea"/>
                <a:sym typeface="+mn-lt"/>
              </a:rPr>
              <a:t>汇报人</a:t>
            </a:r>
            <a:r>
              <a:rPr lang="zh-CN" altLang="en-US" sz="1600" dirty="0" smtClean="0">
                <a:solidFill>
                  <a:schemeClr val="bg1"/>
                </a:solidFill>
                <a:cs typeface="+mn-ea"/>
                <a:sym typeface="+mn-lt"/>
              </a:rPr>
              <a:t>：</a:t>
            </a:r>
            <a:r>
              <a:rPr lang="en-US" altLang="zh-CN" sz="1600" dirty="0" smtClean="0">
                <a:solidFill>
                  <a:schemeClr val="bg1"/>
                </a:solidFill>
                <a:cs typeface="+mn-ea"/>
                <a:sym typeface="+mn-lt"/>
              </a:rPr>
              <a:t>XXX</a:t>
            </a:r>
            <a:r>
              <a:rPr lang="zh-CN" altLang="en-US" sz="1600" dirty="0" smtClean="0">
                <a:solidFill>
                  <a:schemeClr val="bg1"/>
                </a:solidFill>
                <a:cs typeface="+mn-ea"/>
                <a:sym typeface="+mn-lt"/>
              </a:rPr>
              <a:t>         </a:t>
            </a:r>
            <a:r>
              <a:rPr lang="zh-CN" altLang="en-US" sz="1600" dirty="0">
                <a:solidFill>
                  <a:schemeClr val="bg1"/>
                </a:solidFill>
                <a:cs typeface="+mn-ea"/>
                <a:sym typeface="+mn-lt"/>
              </a:rPr>
              <a:t>日期：</a:t>
            </a:r>
            <a:r>
              <a:rPr lang="en-US" altLang="zh-CN" sz="1600" dirty="0" smtClean="0">
                <a:solidFill>
                  <a:schemeClr val="bg1"/>
                </a:solidFill>
                <a:cs typeface="+mn-ea"/>
                <a:sym typeface="+mn-lt"/>
              </a:rPr>
              <a:t>20XX</a:t>
            </a:r>
            <a:r>
              <a:rPr lang="zh-CN" altLang="en-US" sz="1600" dirty="0" smtClean="0">
                <a:solidFill>
                  <a:schemeClr val="bg1"/>
                </a:solidFill>
                <a:cs typeface="+mn-ea"/>
                <a:sym typeface="+mn-lt"/>
              </a:rPr>
              <a:t>年</a:t>
            </a:r>
            <a:r>
              <a:rPr lang="en-US" altLang="zh-CN" sz="1600" dirty="0" smtClean="0">
                <a:solidFill>
                  <a:schemeClr val="bg1"/>
                </a:solidFill>
                <a:cs typeface="+mn-ea"/>
                <a:sym typeface="+mn-lt"/>
              </a:rPr>
              <a:t>X</a:t>
            </a:r>
            <a:r>
              <a:rPr lang="zh-CN" altLang="en-US" sz="1600" dirty="0" smtClean="0">
                <a:solidFill>
                  <a:schemeClr val="bg1"/>
                </a:solidFill>
                <a:cs typeface="+mn-ea"/>
                <a:sym typeface="+mn-lt"/>
              </a:rPr>
              <a:t>月</a:t>
            </a:r>
            <a:endParaRPr lang="zh-CN" altLang="en-US" sz="1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249110" y="5927775"/>
            <a:ext cx="866959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solidFill>
                  <a:schemeClr val="bg1"/>
                </a:solidFill>
                <a:cs typeface="+mn-ea"/>
                <a:sym typeface="+mn-lt"/>
              </a:rPr>
              <a:t> Life isn't about waiting for the storm to pass. it's about learning to dance in the rain.</a:t>
            </a:r>
            <a:endParaRPr lang="zh-CN" altLang="en-US" sz="1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869352" y="3149947"/>
            <a:ext cx="59141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【</a:t>
            </a:r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适用于教师说课</a:t>
            </a:r>
            <a:r>
              <a:rPr lang="en-US" altLang="zh-CN" sz="2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/</a:t>
            </a:r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教育培训</a:t>
            </a:r>
            <a:r>
              <a:rPr lang="en-US" altLang="zh-CN" sz="2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/</a:t>
            </a:r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主题班会</a:t>
            </a:r>
            <a:r>
              <a:rPr lang="en-US" altLang="zh-CN" sz="2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】</a:t>
            </a:r>
            <a:endParaRPr lang="zh-CN" altLang="en-US" sz="24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0">
        <p:fade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9" grpId="0" bldLvl="0" animBg="1"/>
      <p:bldP spid="12" grpId="0"/>
      <p:bldP spid="1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矩形 25"/>
          <p:cNvSpPr/>
          <p:nvPr/>
        </p:nvSpPr>
        <p:spPr>
          <a:xfrm>
            <a:off x="412735" y="942507"/>
            <a:ext cx="11277596" cy="558630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394447" y="119988"/>
            <a:ext cx="11277596" cy="584775"/>
            <a:chOff x="394447" y="119988"/>
            <a:chExt cx="11277596" cy="584775"/>
          </a:xfrm>
        </p:grpSpPr>
        <p:cxnSp>
          <p:nvCxnSpPr>
            <p:cNvPr id="3" name="直接连接符 2"/>
            <p:cNvCxnSpPr/>
            <p:nvPr/>
          </p:nvCxnSpPr>
          <p:spPr>
            <a:xfrm>
              <a:off x="394447" y="430305"/>
              <a:ext cx="4547196" cy="0"/>
            </a:xfrm>
            <a:prstGeom prst="line">
              <a:avLst/>
            </a:prstGeom>
            <a:ln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直接连接符 4"/>
            <p:cNvCxnSpPr>
              <a:stCxn id="14" idx="3"/>
            </p:cNvCxnSpPr>
            <p:nvPr/>
          </p:nvCxnSpPr>
          <p:spPr>
            <a:xfrm flipV="1">
              <a:off x="7286217" y="412374"/>
              <a:ext cx="4385826" cy="2"/>
            </a:xfrm>
            <a:prstGeom prst="line">
              <a:avLst/>
            </a:prstGeom>
            <a:ln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文本框 13"/>
            <p:cNvSpPr txBox="1"/>
            <p:nvPr/>
          </p:nvSpPr>
          <p:spPr>
            <a:xfrm>
              <a:off x="4977501" y="119988"/>
              <a:ext cx="230871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请输入标题</a:t>
              </a:r>
              <a:endPara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pic>
        <p:nvPicPr>
          <p:cNvPr id="4" name="图片 3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5896708" y="2246799"/>
            <a:ext cx="4970584" cy="3313970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1072662" y="1406769"/>
            <a:ext cx="5574323" cy="4642339"/>
          </a:xfrm>
          <a:prstGeom prst="rect">
            <a:avLst/>
          </a:prstGeom>
          <a:solidFill>
            <a:srgbClr val="6BA3BB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8" name="Rectangle 33"/>
          <p:cNvSpPr>
            <a:spLocks noChangeArrowheads="1"/>
          </p:cNvSpPr>
          <p:nvPr/>
        </p:nvSpPr>
        <p:spPr bwMode="auto">
          <a:xfrm>
            <a:off x="1395047" y="2559292"/>
            <a:ext cx="3990343" cy="96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请在此处添加详细描述文本，尽量与标题文本语言风格相符合，语言描述尽量简洁生动。</a:t>
            </a:r>
            <a:endParaRPr lang="en-US" altLang="zh-CN" sz="1600" b="1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0" name="Rectangle 33"/>
          <p:cNvSpPr>
            <a:spLocks noChangeArrowheads="1"/>
          </p:cNvSpPr>
          <p:nvPr/>
        </p:nvSpPr>
        <p:spPr bwMode="auto">
          <a:xfrm>
            <a:off x="1395047" y="3668385"/>
            <a:ext cx="3990343" cy="96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请在此处添加详细描述文本，尽量与标题文本语言风格相符合，语言描述尽量简洁生动。</a:t>
            </a:r>
            <a:endParaRPr lang="en-US" altLang="zh-CN" sz="1600" b="1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1" name="Rectangle 33"/>
          <p:cNvSpPr>
            <a:spLocks noChangeArrowheads="1"/>
          </p:cNvSpPr>
          <p:nvPr/>
        </p:nvSpPr>
        <p:spPr bwMode="auto">
          <a:xfrm>
            <a:off x="1395046" y="4761157"/>
            <a:ext cx="3990343" cy="96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请在此处添加详细描述文本，尽量与标题文本语言风格相符合，语言描述尽量简洁生动。</a:t>
            </a:r>
            <a:endParaRPr lang="en-US" altLang="zh-CN" sz="1600" b="1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324708" y="1978755"/>
            <a:ext cx="20313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  <a:defRPr/>
            </a:pPr>
            <a:r>
              <a:rPr lang="zh-CN" altLang="en-US" sz="2400" b="1" kern="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此处添加标题</a:t>
            </a:r>
            <a:endParaRPr lang="zh-CN" altLang="en-US" sz="2400" b="1" kern="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 spd="slow" advTm="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2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/>
      <p:bldP spid="48" grpId="1"/>
      <p:bldP spid="50" grpId="0"/>
      <p:bldP spid="50" grpId="1"/>
      <p:bldP spid="51" grpId="0"/>
      <p:bldP spid="51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extBox 30"/>
          <p:cNvSpPr txBox="1"/>
          <p:nvPr/>
        </p:nvSpPr>
        <p:spPr>
          <a:xfrm>
            <a:off x="902961" y="6405701"/>
            <a:ext cx="1224136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11708C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11708C"/>
                </a:solidFill>
                <a:effectLst/>
                <a:uLnTx/>
                <a:uFillTx/>
              </a:rPr>
              <a:t>下载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11708C"/>
                </a:solidFill>
                <a:effectLst/>
                <a:uLnTx/>
                <a:uFillTx/>
              </a:rPr>
              <a:t>http://www.1ppt.com/xiazai/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11708C"/>
              </a:solidFill>
              <a:effectLst/>
              <a:uLnTx/>
              <a:uFillTx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412735" y="942507"/>
            <a:ext cx="11277596" cy="558630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394447" y="119988"/>
            <a:ext cx="11277596" cy="584775"/>
            <a:chOff x="394447" y="119988"/>
            <a:chExt cx="11277596" cy="584775"/>
          </a:xfrm>
        </p:grpSpPr>
        <p:cxnSp>
          <p:nvCxnSpPr>
            <p:cNvPr id="3" name="直接连接符 2"/>
            <p:cNvCxnSpPr/>
            <p:nvPr/>
          </p:nvCxnSpPr>
          <p:spPr>
            <a:xfrm>
              <a:off x="394447" y="430305"/>
              <a:ext cx="4547196" cy="0"/>
            </a:xfrm>
            <a:prstGeom prst="line">
              <a:avLst/>
            </a:prstGeom>
            <a:ln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直接连接符 4"/>
            <p:cNvCxnSpPr>
              <a:stCxn id="14" idx="3"/>
            </p:cNvCxnSpPr>
            <p:nvPr/>
          </p:nvCxnSpPr>
          <p:spPr>
            <a:xfrm flipV="1">
              <a:off x="7286217" y="412374"/>
              <a:ext cx="4385826" cy="2"/>
            </a:xfrm>
            <a:prstGeom prst="line">
              <a:avLst/>
            </a:prstGeom>
            <a:ln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文本框 13"/>
            <p:cNvSpPr txBox="1"/>
            <p:nvPr/>
          </p:nvSpPr>
          <p:spPr>
            <a:xfrm>
              <a:off x="4977501" y="119988"/>
              <a:ext cx="230871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请输入标题</a:t>
              </a:r>
              <a:endPara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3913404" y="3556063"/>
            <a:ext cx="4034032" cy="1296143"/>
            <a:chOff x="2557044" y="2483087"/>
            <a:chExt cx="4034032" cy="1296143"/>
          </a:xfrm>
        </p:grpSpPr>
        <p:sp>
          <p:nvSpPr>
            <p:cNvPr id="7" name="Line 34"/>
            <p:cNvSpPr>
              <a:spLocks noChangeShapeType="1"/>
            </p:cNvSpPr>
            <p:nvPr/>
          </p:nvSpPr>
          <p:spPr bwMode="auto">
            <a:xfrm rot="618245" flipV="1">
              <a:off x="4879539" y="2483087"/>
              <a:ext cx="117053" cy="1046336"/>
            </a:xfrm>
            <a:prstGeom prst="line">
              <a:avLst/>
            </a:prstGeom>
            <a:noFill/>
            <a:ln w="9525">
              <a:solidFill>
                <a:srgbClr val="009692"/>
              </a:solidFill>
              <a:prstDash val="dash"/>
              <a:round/>
              <a:tailEnd type="triangle" w="med" len="med"/>
            </a:ln>
          </p:spPr>
          <p:txBody>
            <a:bodyPr/>
            <a:lstStyle/>
            <a:p>
              <a:endParaRPr lang="zh-CN" altLang="en-US" sz="2400" dirty="0">
                <a:solidFill>
                  <a:schemeClr val="accent2"/>
                </a:solidFill>
                <a:cs typeface="+mn-ea"/>
                <a:sym typeface="+mn-lt"/>
              </a:endParaRPr>
            </a:p>
          </p:txBody>
        </p:sp>
        <p:sp>
          <p:nvSpPr>
            <p:cNvPr id="8" name="Line 35"/>
            <p:cNvSpPr>
              <a:spLocks noChangeShapeType="1"/>
            </p:cNvSpPr>
            <p:nvPr/>
          </p:nvSpPr>
          <p:spPr bwMode="auto">
            <a:xfrm rot="618245" flipH="1" flipV="1">
              <a:off x="4208628" y="2554460"/>
              <a:ext cx="432523" cy="849346"/>
            </a:xfrm>
            <a:prstGeom prst="line">
              <a:avLst/>
            </a:prstGeom>
            <a:noFill/>
            <a:ln w="9525">
              <a:solidFill>
                <a:srgbClr val="009692"/>
              </a:solidFill>
              <a:prstDash val="dash"/>
              <a:round/>
              <a:tailEnd type="triangle" w="med" len="med"/>
            </a:ln>
          </p:spPr>
          <p:txBody>
            <a:bodyPr/>
            <a:lstStyle/>
            <a:p>
              <a:endParaRPr lang="zh-CN" altLang="en-US" sz="2400" dirty="0">
                <a:solidFill>
                  <a:schemeClr val="accent2"/>
                </a:solidFill>
                <a:cs typeface="+mn-ea"/>
                <a:sym typeface="+mn-lt"/>
              </a:endParaRPr>
            </a:p>
          </p:txBody>
        </p:sp>
        <p:sp>
          <p:nvSpPr>
            <p:cNvPr id="9" name="Line 36"/>
            <p:cNvSpPr>
              <a:spLocks noChangeShapeType="1"/>
            </p:cNvSpPr>
            <p:nvPr/>
          </p:nvSpPr>
          <p:spPr bwMode="auto">
            <a:xfrm rot="618245" flipH="1" flipV="1">
              <a:off x="3363565" y="2982702"/>
              <a:ext cx="1029206" cy="466783"/>
            </a:xfrm>
            <a:prstGeom prst="line">
              <a:avLst/>
            </a:prstGeom>
            <a:noFill/>
            <a:ln w="9525">
              <a:solidFill>
                <a:srgbClr val="009692"/>
              </a:solidFill>
              <a:prstDash val="dash"/>
              <a:round/>
              <a:tailEnd type="triangle" w="med" len="med"/>
            </a:ln>
          </p:spPr>
          <p:txBody>
            <a:bodyPr/>
            <a:lstStyle/>
            <a:p>
              <a:endParaRPr lang="zh-CN" altLang="en-US" sz="2400" dirty="0">
                <a:solidFill>
                  <a:schemeClr val="accent2"/>
                </a:solidFill>
                <a:cs typeface="+mn-ea"/>
                <a:sym typeface="+mn-lt"/>
              </a:endParaRPr>
            </a:p>
          </p:txBody>
        </p:sp>
        <p:sp>
          <p:nvSpPr>
            <p:cNvPr id="10" name="Line 37"/>
            <p:cNvSpPr>
              <a:spLocks noChangeShapeType="1"/>
            </p:cNvSpPr>
            <p:nvPr/>
          </p:nvSpPr>
          <p:spPr bwMode="auto">
            <a:xfrm rot="618245" flipH="1">
              <a:off x="2557044" y="3566538"/>
              <a:ext cx="1750079" cy="24267"/>
            </a:xfrm>
            <a:prstGeom prst="line">
              <a:avLst/>
            </a:prstGeom>
            <a:noFill/>
            <a:ln w="9525">
              <a:solidFill>
                <a:srgbClr val="009692"/>
              </a:solidFill>
              <a:prstDash val="dash"/>
              <a:round/>
              <a:tailEnd type="triangle" w="med" len="med"/>
            </a:ln>
          </p:spPr>
          <p:txBody>
            <a:bodyPr/>
            <a:lstStyle/>
            <a:p>
              <a:endParaRPr lang="zh-CN" altLang="en-US" sz="2400" dirty="0">
                <a:solidFill>
                  <a:schemeClr val="accent2"/>
                </a:solidFill>
                <a:cs typeface="+mn-ea"/>
                <a:sym typeface="+mn-lt"/>
              </a:endParaRPr>
            </a:p>
          </p:txBody>
        </p:sp>
        <p:sp>
          <p:nvSpPr>
            <p:cNvPr id="11" name="Line 38"/>
            <p:cNvSpPr>
              <a:spLocks noChangeShapeType="1"/>
            </p:cNvSpPr>
            <p:nvPr/>
          </p:nvSpPr>
          <p:spPr bwMode="auto">
            <a:xfrm rot="618245" flipV="1">
              <a:off x="5096515" y="2825680"/>
              <a:ext cx="662346" cy="765124"/>
            </a:xfrm>
            <a:prstGeom prst="line">
              <a:avLst/>
            </a:prstGeom>
            <a:noFill/>
            <a:ln w="9525">
              <a:solidFill>
                <a:srgbClr val="009692"/>
              </a:solidFill>
              <a:round/>
              <a:tailEnd type="triangle" w="med" len="med"/>
            </a:ln>
          </p:spPr>
          <p:txBody>
            <a:bodyPr/>
            <a:lstStyle/>
            <a:p>
              <a:endParaRPr lang="zh-CN" altLang="en-US" sz="2400" dirty="0">
                <a:solidFill>
                  <a:schemeClr val="accent2"/>
                </a:solidFill>
                <a:cs typeface="+mn-ea"/>
                <a:sym typeface="+mn-lt"/>
              </a:endParaRPr>
            </a:p>
          </p:txBody>
        </p:sp>
        <p:sp>
          <p:nvSpPr>
            <p:cNvPr id="12" name="Line 39"/>
            <p:cNvSpPr>
              <a:spLocks noChangeShapeType="1"/>
            </p:cNvSpPr>
            <p:nvPr/>
          </p:nvSpPr>
          <p:spPr bwMode="auto">
            <a:xfrm rot="618245" flipV="1">
              <a:off x="5293506" y="3303883"/>
              <a:ext cx="1297570" cy="475347"/>
            </a:xfrm>
            <a:prstGeom prst="line">
              <a:avLst/>
            </a:prstGeom>
            <a:noFill/>
            <a:ln w="9525">
              <a:solidFill>
                <a:srgbClr val="009692"/>
              </a:solidFill>
              <a:prstDash val="dash"/>
              <a:round/>
              <a:tailEnd type="triangle" w="med" len="med"/>
            </a:ln>
          </p:spPr>
          <p:txBody>
            <a:bodyPr/>
            <a:lstStyle/>
            <a:p>
              <a:endParaRPr lang="zh-CN" altLang="en-US" sz="2400" dirty="0">
                <a:solidFill>
                  <a:schemeClr val="accent2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3" name="Oval 20"/>
          <p:cNvSpPr>
            <a:spLocks noChangeArrowheads="1"/>
          </p:cNvSpPr>
          <p:nvPr/>
        </p:nvSpPr>
        <p:spPr bwMode="auto">
          <a:xfrm>
            <a:off x="5126754" y="2649619"/>
            <a:ext cx="807948" cy="805094"/>
          </a:xfrm>
          <a:prstGeom prst="ellipse">
            <a:avLst/>
          </a:prstGeom>
          <a:solidFill>
            <a:srgbClr val="11708C"/>
          </a:solidFill>
          <a:ln w="9525" algn="ctr">
            <a:noFill/>
            <a:round/>
          </a:ln>
        </p:spPr>
        <p:txBody>
          <a:bodyPr wrap="none" anchor="ctr"/>
          <a:lstStyle/>
          <a:p>
            <a:pPr algn="ctr"/>
            <a:r>
              <a:rPr lang="en-US" altLang="zh-CN" sz="3600" dirty="0">
                <a:solidFill>
                  <a:schemeClr val="bg1"/>
                </a:solidFill>
                <a:cs typeface="+mn-ea"/>
                <a:sym typeface="+mn-lt"/>
              </a:rPr>
              <a:t>3</a:t>
            </a:r>
            <a:endParaRPr lang="en-US" altLang="zh-CN" sz="3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5" name="Oval 25"/>
          <p:cNvSpPr>
            <a:spLocks noChangeArrowheads="1"/>
          </p:cNvSpPr>
          <p:nvPr/>
        </p:nvSpPr>
        <p:spPr bwMode="auto">
          <a:xfrm>
            <a:off x="6274441" y="2683879"/>
            <a:ext cx="807949" cy="805093"/>
          </a:xfrm>
          <a:prstGeom prst="ellipse">
            <a:avLst/>
          </a:prstGeom>
          <a:solidFill>
            <a:srgbClr val="11708C"/>
          </a:solidFill>
          <a:ln w="9525" algn="ctr">
            <a:noFill/>
            <a:round/>
          </a:ln>
        </p:spPr>
        <p:txBody>
          <a:bodyPr wrap="none" anchor="ctr"/>
          <a:lstStyle/>
          <a:p>
            <a:pPr algn="ctr"/>
            <a:r>
              <a:rPr lang="en-US" altLang="zh-CN" sz="3600" dirty="0">
                <a:solidFill>
                  <a:schemeClr val="bg1"/>
                </a:solidFill>
                <a:cs typeface="+mn-ea"/>
                <a:sym typeface="+mn-lt"/>
              </a:rPr>
              <a:t>4</a:t>
            </a:r>
            <a:endParaRPr lang="en-US" altLang="zh-CN" sz="3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6" name="Oval 5"/>
          <p:cNvSpPr>
            <a:spLocks noChangeArrowheads="1"/>
          </p:cNvSpPr>
          <p:nvPr/>
        </p:nvSpPr>
        <p:spPr bwMode="auto">
          <a:xfrm>
            <a:off x="3071196" y="4019990"/>
            <a:ext cx="807948" cy="805094"/>
          </a:xfrm>
          <a:prstGeom prst="ellipse">
            <a:avLst/>
          </a:prstGeom>
          <a:solidFill>
            <a:srgbClr val="11708C"/>
          </a:solidFill>
          <a:ln w="9525" algn="ctr">
            <a:noFill/>
            <a:round/>
          </a:ln>
        </p:spPr>
        <p:txBody>
          <a:bodyPr wrap="none" anchor="ctr"/>
          <a:lstStyle/>
          <a:p>
            <a:pPr algn="ctr"/>
            <a:r>
              <a:rPr lang="en-US" altLang="zh-CN" sz="3600" dirty="0">
                <a:solidFill>
                  <a:schemeClr val="bg1"/>
                </a:solidFill>
                <a:cs typeface="+mn-ea"/>
                <a:sym typeface="+mn-lt"/>
              </a:rPr>
              <a:t>1</a:t>
            </a:r>
            <a:endParaRPr lang="en-US" altLang="zh-CN" sz="3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7" name="Oval 30"/>
          <p:cNvSpPr>
            <a:spLocks noChangeArrowheads="1"/>
          </p:cNvSpPr>
          <p:nvPr/>
        </p:nvSpPr>
        <p:spPr bwMode="auto">
          <a:xfrm>
            <a:off x="8090183" y="4054250"/>
            <a:ext cx="807948" cy="805094"/>
          </a:xfrm>
          <a:prstGeom prst="ellipse">
            <a:avLst/>
          </a:prstGeom>
          <a:solidFill>
            <a:srgbClr val="11708C"/>
          </a:solidFill>
          <a:ln w="9525" algn="ctr">
            <a:noFill/>
            <a:round/>
          </a:ln>
        </p:spPr>
        <p:txBody>
          <a:bodyPr wrap="none" anchor="ctr"/>
          <a:lstStyle/>
          <a:p>
            <a:pPr algn="ctr"/>
            <a:r>
              <a:rPr lang="en-US" altLang="zh-CN" sz="3600" dirty="0">
                <a:solidFill>
                  <a:schemeClr val="bg1"/>
                </a:solidFill>
                <a:cs typeface="+mn-ea"/>
                <a:sym typeface="+mn-lt"/>
              </a:rPr>
              <a:t>6</a:t>
            </a:r>
            <a:endParaRPr lang="en-US" altLang="zh-CN" sz="3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9" name="Oval 10"/>
          <p:cNvSpPr>
            <a:spLocks noChangeArrowheads="1"/>
          </p:cNvSpPr>
          <p:nvPr/>
        </p:nvSpPr>
        <p:spPr bwMode="auto">
          <a:xfrm>
            <a:off x="3910552" y="3214896"/>
            <a:ext cx="807949" cy="805093"/>
          </a:xfrm>
          <a:prstGeom prst="ellipse">
            <a:avLst/>
          </a:prstGeom>
          <a:solidFill>
            <a:srgbClr val="11708C"/>
          </a:solidFill>
          <a:ln w="9525" algn="ctr">
            <a:noFill/>
            <a:round/>
          </a:ln>
        </p:spPr>
        <p:txBody>
          <a:bodyPr wrap="none" anchor="ctr"/>
          <a:lstStyle/>
          <a:p>
            <a:pPr algn="ctr"/>
            <a:r>
              <a:rPr lang="en-US" altLang="zh-CN" sz="3600" dirty="0">
                <a:solidFill>
                  <a:schemeClr val="bg1"/>
                </a:solidFill>
                <a:cs typeface="+mn-ea"/>
                <a:sym typeface="+mn-lt"/>
              </a:rPr>
              <a:t>2</a:t>
            </a:r>
            <a:endParaRPr lang="en-US" altLang="zh-CN" sz="3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0" name="Oval 15"/>
          <p:cNvSpPr>
            <a:spLocks noChangeArrowheads="1"/>
          </p:cNvSpPr>
          <p:nvPr/>
        </p:nvSpPr>
        <p:spPr bwMode="auto">
          <a:xfrm>
            <a:off x="7247973" y="3190631"/>
            <a:ext cx="807948" cy="805094"/>
          </a:xfrm>
          <a:prstGeom prst="ellipse">
            <a:avLst/>
          </a:prstGeom>
          <a:solidFill>
            <a:srgbClr val="11708C"/>
          </a:solidFill>
          <a:ln w="9525" algn="ctr">
            <a:noFill/>
            <a:round/>
          </a:ln>
        </p:spPr>
        <p:txBody>
          <a:bodyPr wrap="none" anchor="ctr"/>
          <a:lstStyle/>
          <a:p>
            <a:pPr algn="ctr"/>
            <a:r>
              <a:rPr lang="en-US" altLang="zh-CN" sz="3600" dirty="0">
                <a:solidFill>
                  <a:schemeClr val="bg1"/>
                </a:solidFill>
                <a:cs typeface="+mn-ea"/>
                <a:sym typeface="+mn-lt"/>
              </a:rPr>
              <a:t>5</a:t>
            </a:r>
            <a:endParaRPr lang="en-US" altLang="zh-CN" sz="3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1398954" y="1799957"/>
            <a:ext cx="9848166" cy="2255166"/>
            <a:chOff x="42594" y="726981"/>
            <a:chExt cx="9848166" cy="2255166"/>
          </a:xfrm>
        </p:grpSpPr>
        <p:sp>
          <p:nvSpPr>
            <p:cNvPr id="22" name="Rectangle 58"/>
            <p:cNvSpPr>
              <a:spLocks noChangeArrowheads="1"/>
            </p:cNvSpPr>
            <p:nvPr/>
          </p:nvSpPr>
          <p:spPr bwMode="auto">
            <a:xfrm>
              <a:off x="1994441" y="726981"/>
              <a:ext cx="3181683" cy="566309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 algn="ctr">
                <a:spcBef>
                  <a:spcPct val="20000"/>
                </a:spcBef>
                <a:buClr>
                  <a:srgbClr val="E1B40C"/>
                </a:buClr>
                <a:buFont typeface="微软雅黑" panose="020B0503020204020204" pitchFamily="34" charset="-122"/>
                <a:buNone/>
              </a:pPr>
              <a:r>
                <a:rPr lang="zh-CN" altLang="en-US" sz="1400" b="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单击此处添加文字内容</a:t>
              </a:r>
              <a:endParaRPr lang="zh-CN" altLang="en-US" sz="1400" b="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  <a:p>
              <a:pPr algn="ctr">
                <a:spcBef>
                  <a:spcPct val="20000"/>
                </a:spcBef>
                <a:buClr>
                  <a:srgbClr val="E1B40C"/>
                </a:buClr>
                <a:buFont typeface="微软雅黑" panose="020B0503020204020204" pitchFamily="34" charset="-122"/>
                <a:buNone/>
              </a:pPr>
              <a:r>
                <a:rPr lang="zh-CN" altLang="en-US" sz="1400" b="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单击此处添加文字内容</a:t>
              </a:r>
              <a:endParaRPr lang="zh-CN" altLang="en-US" sz="1400" b="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3" name="Rectangle 61"/>
            <p:cNvSpPr>
              <a:spLocks noChangeArrowheads="1"/>
            </p:cNvSpPr>
            <p:nvPr/>
          </p:nvSpPr>
          <p:spPr bwMode="auto">
            <a:xfrm>
              <a:off x="4565350" y="748018"/>
              <a:ext cx="2688675" cy="566309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 algn="ctr">
                <a:spcBef>
                  <a:spcPct val="20000"/>
                </a:spcBef>
                <a:buClr>
                  <a:srgbClr val="E1B40C"/>
                </a:buClr>
                <a:buFont typeface="微软雅黑" panose="020B0503020204020204" pitchFamily="34" charset="-122"/>
                <a:buNone/>
              </a:pPr>
              <a:r>
                <a:rPr lang="zh-CN" altLang="en-US" sz="1400" b="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单击此处添加文字内容</a:t>
              </a:r>
              <a:endParaRPr lang="zh-CN" altLang="en-US" sz="1400" b="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  <a:p>
              <a:pPr algn="ctr">
                <a:spcBef>
                  <a:spcPct val="20000"/>
                </a:spcBef>
                <a:buClr>
                  <a:srgbClr val="E1B40C"/>
                </a:buClr>
                <a:buFont typeface="微软雅黑" panose="020B0503020204020204" pitchFamily="34" charset="-122"/>
                <a:buNone/>
              </a:pPr>
              <a:r>
                <a:rPr lang="zh-CN" altLang="en-US" sz="1400" b="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单击此处添加文字内容</a:t>
              </a:r>
              <a:endParaRPr lang="zh-CN" altLang="en-US" sz="1400" b="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4" name="Rectangle 64"/>
            <p:cNvSpPr>
              <a:spLocks noChangeArrowheads="1"/>
            </p:cNvSpPr>
            <p:nvPr/>
          </p:nvSpPr>
          <p:spPr bwMode="auto">
            <a:xfrm>
              <a:off x="42594" y="2355726"/>
              <a:ext cx="2206434" cy="566309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 algn="r">
                <a:spcBef>
                  <a:spcPct val="20000"/>
                </a:spcBef>
                <a:buClr>
                  <a:srgbClr val="E1B40C"/>
                </a:buClr>
                <a:buFont typeface="微软雅黑" panose="020B0503020204020204" pitchFamily="34" charset="-122"/>
                <a:buNone/>
              </a:pPr>
              <a:r>
                <a:rPr lang="zh-CN" altLang="en-US" sz="1400" b="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单击此处添加文字内容</a:t>
              </a:r>
              <a:endParaRPr lang="zh-CN" altLang="en-US" sz="1400" b="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  <a:p>
              <a:pPr algn="r">
                <a:spcBef>
                  <a:spcPct val="20000"/>
                </a:spcBef>
                <a:buClr>
                  <a:srgbClr val="E1B40C"/>
                </a:buClr>
                <a:buFont typeface="微软雅黑" panose="020B0503020204020204" pitchFamily="34" charset="-122"/>
                <a:buNone/>
              </a:pPr>
              <a:r>
                <a:rPr lang="zh-CN" altLang="en-US" sz="1400" b="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单击此处添加文字内容</a:t>
              </a:r>
              <a:endParaRPr lang="zh-CN" altLang="en-US" sz="1400" b="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5" name="Rectangle 67"/>
            <p:cNvSpPr>
              <a:spLocks noChangeArrowheads="1"/>
            </p:cNvSpPr>
            <p:nvPr/>
          </p:nvSpPr>
          <p:spPr bwMode="auto">
            <a:xfrm>
              <a:off x="6966981" y="2415838"/>
              <a:ext cx="2923779" cy="566309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>
                <a:spcBef>
                  <a:spcPct val="20000"/>
                </a:spcBef>
                <a:buClr>
                  <a:srgbClr val="E1B40C"/>
                </a:buClr>
                <a:buFont typeface="微软雅黑" panose="020B0503020204020204" pitchFamily="34" charset="-122"/>
                <a:buNone/>
              </a:pPr>
              <a:r>
                <a:rPr lang="zh-CN" altLang="en-US" sz="1400" b="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单击此处添加文字内容</a:t>
              </a:r>
              <a:endParaRPr lang="zh-CN" altLang="en-US" sz="1400" b="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  <a:p>
              <a:pPr>
                <a:spcBef>
                  <a:spcPct val="20000"/>
                </a:spcBef>
                <a:buClr>
                  <a:srgbClr val="E1B40C"/>
                </a:buClr>
                <a:buFont typeface="微软雅黑" panose="020B0503020204020204" pitchFamily="34" charset="-122"/>
                <a:buNone/>
              </a:pPr>
              <a:r>
                <a:rPr lang="zh-CN" altLang="en-US" sz="1400" b="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单击此处添加文字内容</a:t>
              </a:r>
              <a:endParaRPr lang="zh-CN" altLang="en-US" sz="1400" b="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6" name="Rectangle 70"/>
            <p:cNvSpPr>
              <a:spLocks noChangeArrowheads="1"/>
            </p:cNvSpPr>
            <p:nvPr/>
          </p:nvSpPr>
          <p:spPr bwMode="auto">
            <a:xfrm>
              <a:off x="594360" y="1553754"/>
              <a:ext cx="2374748" cy="566309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 algn="r">
                <a:spcBef>
                  <a:spcPct val="20000"/>
                </a:spcBef>
                <a:buClr>
                  <a:srgbClr val="E1B40C"/>
                </a:buClr>
                <a:buFont typeface="微软雅黑" panose="020B0503020204020204" pitchFamily="34" charset="-122"/>
                <a:buNone/>
              </a:pPr>
              <a:r>
                <a:rPr lang="zh-CN" altLang="en-US" sz="1400" b="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单击此处添加文字内容</a:t>
              </a:r>
              <a:endParaRPr lang="zh-CN" altLang="en-US" sz="1400" b="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  <a:p>
              <a:pPr algn="r">
                <a:spcBef>
                  <a:spcPct val="20000"/>
                </a:spcBef>
                <a:buClr>
                  <a:srgbClr val="E1B40C"/>
                </a:buClr>
                <a:buFont typeface="微软雅黑" panose="020B0503020204020204" pitchFamily="34" charset="-122"/>
                <a:buNone/>
              </a:pPr>
              <a:r>
                <a:rPr lang="zh-CN" altLang="en-US" sz="1400" b="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单击此处添加文字内容</a:t>
              </a:r>
              <a:endParaRPr lang="zh-CN" altLang="en-US" sz="1400" b="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7" name="Rectangle 73"/>
            <p:cNvSpPr>
              <a:spLocks noChangeArrowheads="1"/>
            </p:cNvSpPr>
            <p:nvPr/>
          </p:nvSpPr>
          <p:spPr bwMode="auto">
            <a:xfrm>
              <a:off x="6750958" y="1641105"/>
              <a:ext cx="2685728" cy="566309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>
                <a:spcBef>
                  <a:spcPct val="20000"/>
                </a:spcBef>
                <a:buClr>
                  <a:srgbClr val="E1B40C"/>
                </a:buClr>
                <a:buFont typeface="微软雅黑" panose="020B0503020204020204" pitchFamily="34" charset="-122"/>
                <a:buNone/>
              </a:pPr>
              <a:r>
                <a:rPr lang="zh-CN" altLang="en-US" sz="1400" b="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单击此处添加文字内容</a:t>
              </a:r>
              <a:endParaRPr lang="zh-CN" altLang="en-US" sz="1400" b="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  <a:p>
              <a:pPr>
                <a:spcBef>
                  <a:spcPct val="20000"/>
                </a:spcBef>
                <a:buClr>
                  <a:srgbClr val="E1B40C"/>
                </a:buClr>
                <a:buFont typeface="微软雅黑" panose="020B0503020204020204" pitchFamily="34" charset="-122"/>
                <a:buNone/>
              </a:pPr>
              <a:r>
                <a:rPr lang="zh-CN" altLang="en-US" sz="1400" b="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单击此处添加文字内容</a:t>
              </a:r>
              <a:endParaRPr lang="zh-CN" altLang="en-US" sz="1400" b="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28" name="Oval 44"/>
          <p:cNvSpPr>
            <a:spLocks noChangeArrowheads="1"/>
          </p:cNvSpPr>
          <p:nvPr/>
        </p:nvSpPr>
        <p:spPr bwMode="gray">
          <a:xfrm>
            <a:off x="5360862" y="4435387"/>
            <a:ext cx="1313274" cy="1297571"/>
          </a:xfrm>
          <a:prstGeom prst="ellipse">
            <a:avLst/>
          </a:prstGeom>
          <a:solidFill>
            <a:srgbClr val="6BA3BB"/>
          </a:solidFill>
          <a:ln w="9525" algn="ctr">
            <a:solidFill>
              <a:schemeClr val="bg1"/>
            </a:solidFill>
            <a:round/>
          </a:ln>
        </p:spPr>
        <p:txBody>
          <a:bodyPr wrap="none" anchor="ctr"/>
          <a:lstStyle/>
          <a:p>
            <a:pPr algn="ctr"/>
            <a:r>
              <a:rPr lang="zh-CN" altLang="en-US" sz="1600" dirty="0">
                <a:solidFill>
                  <a:schemeClr val="bg1"/>
                </a:solidFill>
                <a:cs typeface="+mn-ea"/>
                <a:sym typeface="+mn-lt"/>
              </a:rPr>
              <a:t>单击此处</a:t>
            </a:r>
            <a:endParaRPr lang="zh-CN" altLang="en-US" sz="1600" dirty="0">
              <a:solidFill>
                <a:schemeClr val="bg1"/>
              </a:solidFill>
              <a:cs typeface="+mn-ea"/>
              <a:sym typeface="+mn-lt"/>
            </a:endParaRPr>
          </a:p>
          <a:p>
            <a:pPr algn="ctr"/>
            <a:r>
              <a:rPr lang="zh-CN" altLang="en-US" sz="1600" dirty="0">
                <a:solidFill>
                  <a:schemeClr val="bg1"/>
                </a:solidFill>
                <a:cs typeface="+mn-ea"/>
                <a:sym typeface="+mn-lt"/>
              </a:rPr>
              <a:t>添加文字</a:t>
            </a:r>
            <a:endParaRPr lang="zh-CN" altLang="en-US" sz="16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 spd="slow" advTm="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5" grpId="0" animBg="1"/>
      <p:bldP spid="16" grpId="0" animBg="1"/>
      <p:bldP spid="17" grpId="0" animBg="1"/>
      <p:bldP spid="19" grpId="0" animBg="1"/>
      <p:bldP spid="20" grpId="0" animBg="1"/>
      <p:bldP spid="2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矩形 49"/>
          <p:cNvSpPr/>
          <p:nvPr/>
        </p:nvSpPr>
        <p:spPr>
          <a:xfrm>
            <a:off x="412735" y="942507"/>
            <a:ext cx="11277596" cy="558630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394447" y="119988"/>
            <a:ext cx="11277596" cy="584775"/>
            <a:chOff x="394447" y="119988"/>
            <a:chExt cx="11277596" cy="584775"/>
          </a:xfrm>
        </p:grpSpPr>
        <p:cxnSp>
          <p:nvCxnSpPr>
            <p:cNvPr id="3" name="直接连接符 2"/>
            <p:cNvCxnSpPr/>
            <p:nvPr/>
          </p:nvCxnSpPr>
          <p:spPr>
            <a:xfrm>
              <a:off x="394447" y="430305"/>
              <a:ext cx="4547196" cy="0"/>
            </a:xfrm>
            <a:prstGeom prst="line">
              <a:avLst/>
            </a:prstGeom>
            <a:ln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直接连接符 4"/>
            <p:cNvCxnSpPr>
              <a:stCxn id="14" idx="3"/>
            </p:cNvCxnSpPr>
            <p:nvPr/>
          </p:nvCxnSpPr>
          <p:spPr>
            <a:xfrm flipV="1">
              <a:off x="7286217" y="412374"/>
              <a:ext cx="4385826" cy="2"/>
            </a:xfrm>
            <a:prstGeom prst="line">
              <a:avLst/>
            </a:prstGeom>
            <a:ln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文本框 13"/>
            <p:cNvSpPr txBox="1"/>
            <p:nvPr/>
          </p:nvSpPr>
          <p:spPr>
            <a:xfrm>
              <a:off x="4977501" y="119988"/>
              <a:ext cx="230871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请输入标题</a:t>
              </a:r>
              <a:endPara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52" name="矩形 51"/>
          <p:cNvSpPr/>
          <p:nvPr/>
        </p:nvSpPr>
        <p:spPr>
          <a:xfrm>
            <a:off x="1269756" y="3943350"/>
            <a:ext cx="9652488" cy="2181958"/>
          </a:xfrm>
          <a:prstGeom prst="rect">
            <a:avLst/>
          </a:prstGeom>
          <a:solidFill>
            <a:srgbClr val="6BA3BB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51" name="图片 50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8077200" y="1292169"/>
            <a:ext cx="3229087" cy="4430607"/>
          </a:xfrm>
          <a:prstGeom prst="rect">
            <a:avLst/>
          </a:prstGeom>
        </p:spPr>
      </p:pic>
      <p:sp>
        <p:nvSpPr>
          <p:cNvPr id="53" name="Rectangle 33"/>
          <p:cNvSpPr>
            <a:spLocks noChangeArrowheads="1"/>
          </p:cNvSpPr>
          <p:nvPr/>
        </p:nvSpPr>
        <p:spPr bwMode="auto">
          <a:xfrm>
            <a:off x="2408266" y="2467793"/>
            <a:ext cx="3990343" cy="96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请在此处添加详细描述文本，尽量与标题文本语言风格相符合，语言描述尽量简洁生动。</a:t>
            </a:r>
            <a:endParaRPr lang="en-US" altLang="zh-CN" sz="1600" b="1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4" name="矩形 53"/>
          <p:cNvSpPr/>
          <p:nvPr/>
        </p:nvSpPr>
        <p:spPr>
          <a:xfrm>
            <a:off x="2337927" y="1887256"/>
            <a:ext cx="20313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  <a:defRPr/>
            </a:pPr>
            <a:r>
              <a:rPr lang="zh-CN" altLang="en-US" sz="2400" b="1" kern="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此处添加标题</a:t>
            </a:r>
            <a:endParaRPr lang="zh-CN" altLang="en-US" sz="2400" b="1" kern="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5" name="Rectangle 33"/>
          <p:cNvSpPr>
            <a:spLocks noChangeArrowheads="1"/>
          </p:cNvSpPr>
          <p:nvPr/>
        </p:nvSpPr>
        <p:spPr bwMode="auto">
          <a:xfrm>
            <a:off x="1647010" y="4845786"/>
            <a:ext cx="7044926" cy="96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chemeClr val="bg1"/>
                </a:solidFill>
                <a:cs typeface="+mn-ea"/>
                <a:sym typeface="+mn-lt"/>
              </a:rPr>
              <a:t>请在此处添加详细描述文本，尽量与标题文本语言风格相符合，语言描述尽量简洁生动。在此处添加详细描述文本，尽量与标题文本语言风格相符合，语言描述尽量简洁生动</a:t>
            </a:r>
            <a:endParaRPr lang="en-US" altLang="zh-CN" sz="16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6" name="矩形 55"/>
          <p:cNvSpPr/>
          <p:nvPr/>
        </p:nvSpPr>
        <p:spPr>
          <a:xfrm>
            <a:off x="1576671" y="4265249"/>
            <a:ext cx="20313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  <a:defRPr/>
            </a:pPr>
            <a:r>
              <a:rPr lang="zh-CN" altLang="en-US" sz="2400" b="1" kern="0" dirty="0">
                <a:solidFill>
                  <a:schemeClr val="bg1"/>
                </a:solidFill>
                <a:cs typeface="+mn-ea"/>
                <a:sym typeface="+mn-lt"/>
              </a:rPr>
              <a:t>此处添加标题</a:t>
            </a:r>
            <a:endParaRPr lang="zh-CN" altLang="en-US" sz="2400" b="1" kern="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Tm="0">
        <p:dissolve/>
      </p:transition>
    </mc:Choice>
    <mc:Fallback>
      <p:transition spd="slow" advTm="0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2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/>
      <p:bldP spid="53" grpId="1"/>
      <p:bldP spid="55" grpId="0"/>
      <p:bldP spid="55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矩形 22"/>
          <p:cNvSpPr/>
          <p:nvPr/>
        </p:nvSpPr>
        <p:spPr>
          <a:xfrm>
            <a:off x="412735" y="942507"/>
            <a:ext cx="11277596" cy="558630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394447" y="119988"/>
            <a:ext cx="11277596" cy="584775"/>
            <a:chOff x="394447" y="119988"/>
            <a:chExt cx="11277596" cy="584775"/>
          </a:xfrm>
        </p:grpSpPr>
        <p:cxnSp>
          <p:nvCxnSpPr>
            <p:cNvPr id="3" name="直接连接符 2"/>
            <p:cNvCxnSpPr/>
            <p:nvPr/>
          </p:nvCxnSpPr>
          <p:spPr>
            <a:xfrm>
              <a:off x="394447" y="430305"/>
              <a:ext cx="4547196" cy="0"/>
            </a:xfrm>
            <a:prstGeom prst="line">
              <a:avLst/>
            </a:prstGeom>
            <a:ln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直接连接符 4"/>
            <p:cNvCxnSpPr>
              <a:stCxn id="14" idx="3"/>
            </p:cNvCxnSpPr>
            <p:nvPr/>
          </p:nvCxnSpPr>
          <p:spPr>
            <a:xfrm flipV="1">
              <a:off x="7286217" y="412374"/>
              <a:ext cx="4385826" cy="2"/>
            </a:xfrm>
            <a:prstGeom prst="line">
              <a:avLst/>
            </a:prstGeom>
            <a:ln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文本框 13"/>
            <p:cNvSpPr txBox="1"/>
            <p:nvPr/>
          </p:nvSpPr>
          <p:spPr>
            <a:xfrm>
              <a:off x="4977501" y="119988"/>
              <a:ext cx="230871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请输入标题</a:t>
              </a:r>
              <a:endPara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8" name="TextBox 75"/>
          <p:cNvSpPr txBox="1"/>
          <p:nvPr/>
        </p:nvSpPr>
        <p:spPr>
          <a:xfrm>
            <a:off x="1765729" y="2203317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solidFill>
                  <a:schemeClr val="tx2"/>
                </a:solidFill>
                <a:cs typeface="+mn-ea"/>
                <a:sym typeface="+mn-lt"/>
              </a:rPr>
              <a:t>添加标题</a:t>
            </a:r>
            <a:endParaRPr lang="zh-CN" altLang="en-US" sz="2400" b="1" dirty="0">
              <a:solidFill>
                <a:schemeClr val="tx2"/>
              </a:solidFill>
              <a:cs typeface="+mn-ea"/>
              <a:sym typeface="+mn-lt"/>
            </a:endParaRPr>
          </a:p>
        </p:txBody>
      </p:sp>
      <p:sp>
        <p:nvSpPr>
          <p:cNvPr id="9" name="TextBox 76"/>
          <p:cNvSpPr txBox="1"/>
          <p:nvPr/>
        </p:nvSpPr>
        <p:spPr>
          <a:xfrm>
            <a:off x="1770830" y="2595415"/>
            <a:ext cx="203294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zh-CN" altLang="en-US" sz="14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请在此处添加详细描述文本，尽量与标题文本语言风格相符合，语言描述尽量简洁生动。</a:t>
            </a:r>
            <a:endParaRPr lang="en-US" altLang="zh-CN" sz="1400" b="1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0" name="TextBox 77"/>
          <p:cNvSpPr txBox="1"/>
          <p:nvPr/>
        </p:nvSpPr>
        <p:spPr>
          <a:xfrm>
            <a:off x="1733345" y="4017813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400" b="1">
                <a:solidFill>
                  <a:schemeClr val="tx2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cs typeface="Lato Regular"/>
              </a:defRPr>
            </a:lvl1pPr>
          </a:lstStyle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添加标题</a:t>
            </a:r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1" name="TextBox 78"/>
          <p:cNvSpPr txBox="1"/>
          <p:nvPr/>
        </p:nvSpPr>
        <p:spPr>
          <a:xfrm>
            <a:off x="1733344" y="4340009"/>
            <a:ext cx="203294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zh-CN" altLang="en-US" sz="14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请在此处添加详细描述文本，尽量与标题文本语言风格相符合，语言描述尽量简洁生动。</a:t>
            </a:r>
            <a:endParaRPr lang="en-US" altLang="zh-CN" sz="1400" b="1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2" name="TextBox 79"/>
          <p:cNvSpPr txBox="1"/>
          <p:nvPr/>
        </p:nvSpPr>
        <p:spPr>
          <a:xfrm>
            <a:off x="5145443" y="4004561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400" b="1">
                <a:solidFill>
                  <a:schemeClr val="tx2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cs typeface="Lato Regular"/>
              </a:defRPr>
            </a:lvl1pPr>
          </a:lstStyle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添加标题</a:t>
            </a:r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3" name="TextBox 80"/>
          <p:cNvSpPr txBox="1"/>
          <p:nvPr/>
        </p:nvSpPr>
        <p:spPr>
          <a:xfrm>
            <a:off x="5145442" y="4340009"/>
            <a:ext cx="203294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zh-CN" altLang="en-US" sz="14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请在此处添加详细描述文本，尽量与标题文本语言风格相符合，语言描述尽量简洁生动。</a:t>
            </a:r>
            <a:endParaRPr lang="en-US" altLang="zh-CN" sz="1400" b="1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5" name="TextBox 84"/>
          <p:cNvSpPr txBox="1"/>
          <p:nvPr/>
        </p:nvSpPr>
        <p:spPr>
          <a:xfrm>
            <a:off x="5182929" y="2220412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400" b="1">
                <a:solidFill>
                  <a:schemeClr val="tx2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cs typeface="Lato Regular"/>
              </a:defRPr>
            </a:lvl1pPr>
          </a:lstStyle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添加标题</a:t>
            </a:r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6" name="TextBox 85"/>
          <p:cNvSpPr txBox="1"/>
          <p:nvPr/>
        </p:nvSpPr>
        <p:spPr>
          <a:xfrm>
            <a:off x="5182928" y="2595616"/>
            <a:ext cx="203294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zh-CN" altLang="en-US" sz="14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请在此处添加详细描述文本，尽量与标题文本语言风格相符合，语言描述尽量简洁生动。</a:t>
            </a:r>
            <a:endParaRPr lang="en-US" altLang="zh-CN" sz="1400" b="1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0" name="Freeform 237"/>
          <p:cNvSpPr>
            <a:spLocks noChangeAspect="1" noChangeArrowheads="1"/>
          </p:cNvSpPr>
          <p:nvPr/>
        </p:nvSpPr>
        <p:spPr bwMode="auto">
          <a:xfrm>
            <a:off x="1227179" y="4178155"/>
            <a:ext cx="444836" cy="326785"/>
          </a:xfrm>
          <a:custGeom>
            <a:avLst/>
            <a:gdLst>
              <a:gd name="T0" fmla="*/ 586 w 1347"/>
              <a:gd name="T1" fmla="*/ 602 h 987"/>
              <a:gd name="T2" fmla="*/ 502 w 1347"/>
              <a:gd name="T3" fmla="*/ 535 h 987"/>
              <a:gd name="T4" fmla="*/ 42 w 1347"/>
              <a:gd name="T5" fmla="*/ 117 h 987"/>
              <a:gd name="T6" fmla="*/ 17 w 1347"/>
              <a:gd name="T7" fmla="*/ 33 h 987"/>
              <a:gd name="T8" fmla="*/ 92 w 1347"/>
              <a:gd name="T9" fmla="*/ 0 h 987"/>
              <a:gd name="T10" fmla="*/ 1255 w 1347"/>
              <a:gd name="T11" fmla="*/ 0 h 987"/>
              <a:gd name="T12" fmla="*/ 1330 w 1347"/>
              <a:gd name="T13" fmla="*/ 41 h 987"/>
              <a:gd name="T14" fmla="*/ 1305 w 1347"/>
              <a:gd name="T15" fmla="*/ 125 h 987"/>
              <a:gd name="T16" fmla="*/ 803 w 1347"/>
              <a:gd name="T17" fmla="*/ 576 h 987"/>
              <a:gd name="T18" fmla="*/ 586 w 1347"/>
              <a:gd name="T19" fmla="*/ 602 h 987"/>
              <a:gd name="T20" fmla="*/ 92 w 1347"/>
              <a:gd name="T21" fmla="*/ 986 h 987"/>
              <a:gd name="T22" fmla="*/ 0 w 1347"/>
              <a:gd name="T23" fmla="*/ 894 h 987"/>
              <a:gd name="T24" fmla="*/ 0 w 1347"/>
              <a:gd name="T25" fmla="*/ 225 h 987"/>
              <a:gd name="T26" fmla="*/ 42 w 1347"/>
              <a:gd name="T27" fmla="*/ 217 h 987"/>
              <a:gd name="T28" fmla="*/ 234 w 1347"/>
              <a:gd name="T29" fmla="*/ 409 h 987"/>
              <a:gd name="T30" fmla="*/ 251 w 1347"/>
              <a:gd name="T31" fmla="*/ 493 h 987"/>
              <a:gd name="T32" fmla="*/ 109 w 1347"/>
              <a:gd name="T33" fmla="*/ 827 h 987"/>
              <a:gd name="T34" fmla="*/ 126 w 1347"/>
              <a:gd name="T35" fmla="*/ 827 h 987"/>
              <a:gd name="T36" fmla="*/ 318 w 1347"/>
              <a:gd name="T37" fmla="*/ 576 h 987"/>
              <a:gd name="T38" fmla="*/ 393 w 1347"/>
              <a:gd name="T39" fmla="*/ 568 h 987"/>
              <a:gd name="T40" fmla="*/ 477 w 1347"/>
              <a:gd name="T41" fmla="*/ 643 h 987"/>
              <a:gd name="T42" fmla="*/ 569 w 1347"/>
              <a:gd name="T43" fmla="*/ 694 h 987"/>
              <a:gd name="T44" fmla="*/ 820 w 1347"/>
              <a:gd name="T45" fmla="*/ 677 h 987"/>
              <a:gd name="T46" fmla="*/ 945 w 1347"/>
              <a:gd name="T47" fmla="*/ 568 h 987"/>
              <a:gd name="T48" fmla="*/ 1020 w 1347"/>
              <a:gd name="T49" fmla="*/ 576 h 987"/>
              <a:gd name="T50" fmla="*/ 1229 w 1347"/>
              <a:gd name="T51" fmla="*/ 853 h 987"/>
              <a:gd name="T52" fmla="*/ 1238 w 1347"/>
              <a:gd name="T53" fmla="*/ 844 h 987"/>
              <a:gd name="T54" fmla="*/ 1096 w 1347"/>
              <a:gd name="T55" fmla="*/ 493 h 987"/>
              <a:gd name="T56" fmla="*/ 1112 w 1347"/>
              <a:gd name="T57" fmla="*/ 409 h 987"/>
              <a:gd name="T58" fmla="*/ 1313 w 1347"/>
              <a:gd name="T59" fmla="*/ 217 h 987"/>
              <a:gd name="T60" fmla="*/ 1346 w 1347"/>
              <a:gd name="T61" fmla="*/ 225 h 987"/>
              <a:gd name="T62" fmla="*/ 1346 w 1347"/>
              <a:gd name="T63" fmla="*/ 903 h 987"/>
              <a:gd name="T64" fmla="*/ 1246 w 1347"/>
              <a:gd name="T65" fmla="*/ 986 h 987"/>
              <a:gd name="T66" fmla="*/ 92 w 1347"/>
              <a:gd name="T67" fmla="*/ 986 h 987"/>
              <a:gd name="T68" fmla="*/ 92 w 1347"/>
              <a:gd name="T69" fmla="*/ 986 h 987"/>
              <a:gd name="T70" fmla="*/ 92 w 1347"/>
              <a:gd name="T71" fmla="*/ 986 h 9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347" h="987">
                <a:moveTo>
                  <a:pt x="586" y="602"/>
                </a:moveTo>
                <a:cubicBezTo>
                  <a:pt x="561" y="585"/>
                  <a:pt x="519" y="560"/>
                  <a:pt x="502" y="535"/>
                </a:cubicBezTo>
                <a:cubicBezTo>
                  <a:pt x="42" y="117"/>
                  <a:pt x="42" y="117"/>
                  <a:pt x="42" y="117"/>
                </a:cubicBezTo>
                <a:cubicBezTo>
                  <a:pt x="26" y="100"/>
                  <a:pt x="9" y="58"/>
                  <a:pt x="17" y="33"/>
                </a:cubicBezTo>
                <a:cubicBezTo>
                  <a:pt x="34" y="17"/>
                  <a:pt x="51" y="0"/>
                  <a:pt x="92" y="0"/>
                </a:cubicBezTo>
                <a:cubicBezTo>
                  <a:pt x="1255" y="0"/>
                  <a:pt x="1255" y="0"/>
                  <a:pt x="1255" y="0"/>
                </a:cubicBezTo>
                <a:cubicBezTo>
                  <a:pt x="1255" y="0"/>
                  <a:pt x="1305" y="0"/>
                  <a:pt x="1330" y="41"/>
                </a:cubicBezTo>
                <a:cubicBezTo>
                  <a:pt x="1346" y="67"/>
                  <a:pt x="1330" y="108"/>
                  <a:pt x="1305" y="125"/>
                </a:cubicBezTo>
                <a:cubicBezTo>
                  <a:pt x="803" y="576"/>
                  <a:pt x="803" y="576"/>
                  <a:pt x="803" y="576"/>
                </a:cubicBezTo>
                <a:cubicBezTo>
                  <a:pt x="803" y="576"/>
                  <a:pt x="711" y="652"/>
                  <a:pt x="586" y="602"/>
                </a:cubicBezTo>
                <a:close/>
                <a:moveTo>
                  <a:pt x="92" y="986"/>
                </a:moveTo>
                <a:cubicBezTo>
                  <a:pt x="92" y="986"/>
                  <a:pt x="0" y="978"/>
                  <a:pt x="0" y="894"/>
                </a:cubicBezTo>
                <a:cubicBezTo>
                  <a:pt x="0" y="225"/>
                  <a:pt x="0" y="225"/>
                  <a:pt x="0" y="225"/>
                </a:cubicBezTo>
                <a:cubicBezTo>
                  <a:pt x="0" y="200"/>
                  <a:pt x="17" y="192"/>
                  <a:pt x="42" y="217"/>
                </a:cubicBezTo>
                <a:cubicBezTo>
                  <a:pt x="234" y="409"/>
                  <a:pt x="234" y="409"/>
                  <a:pt x="234" y="409"/>
                </a:cubicBezTo>
                <a:cubicBezTo>
                  <a:pt x="260" y="426"/>
                  <a:pt x="268" y="468"/>
                  <a:pt x="251" y="493"/>
                </a:cubicBezTo>
                <a:cubicBezTo>
                  <a:pt x="109" y="827"/>
                  <a:pt x="109" y="827"/>
                  <a:pt x="109" y="827"/>
                </a:cubicBezTo>
                <a:cubicBezTo>
                  <a:pt x="101" y="853"/>
                  <a:pt x="109" y="853"/>
                  <a:pt x="126" y="827"/>
                </a:cubicBezTo>
                <a:cubicBezTo>
                  <a:pt x="318" y="576"/>
                  <a:pt x="318" y="576"/>
                  <a:pt x="318" y="576"/>
                </a:cubicBezTo>
                <a:cubicBezTo>
                  <a:pt x="343" y="552"/>
                  <a:pt x="368" y="552"/>
                  <a:pt x="393" y="568"/>
                </a:cubicBezTo>
                <a:cubicBezTo>
                  <a:pt x="477" y="643"/>
                  <a:pt x="477" y="643"/>
                  <a:pt x="477" y="643"/>
                </a:cubicBezTo>
                <a:cubicBezTo>
                  <a:pt x="502" y="660"/>
                  <a:pt x="544" y="685"/>
                  <a:pt x="569" y="694"/>
                </a:cubicBezTo>
                <a:cubicBezTo>
                  <a:pt x="636" y="710"/>
                  <a:pt x="744" y="735"/>
                  <a:pt x="820" y="677"/>
                </a:cubicBezTo>
                <a:cubicBezTo>
                  <a:pt x="945" y="568"/>
                  <a:pt x="945" y="568"/>
                  <a:pt x="945" y="568"/>
                </a:cubicBezTo>
                <a:cubicBezTo>
                  <a:pt x="970" y="552"/>
                  <a:pt x="1004" y="552"/>
                  <a:pt x="1020" y="576"/>
                </a:cubicBezTo>
                <a:cubicBezTo>
                  <a:pt x="1229" y="853"/>
                  <a:pt x="1229" y="853"/>
                  <a:pt x="1229" y="853"/>
                </a:cubicBezTo>
                <a:cubicBezTo>
                  <a:pt x="1246" y="877"/>
                  <a:pt x="1246" y="869"/>
                  <a:pt x="1238" y="844"/>
                </a:cubicBezTo>
                <a:cubicBezTo>
                  <a:pt x="1096" y="493"/>
                  <a:pt x="1096" y="493"/>
                  <a:pt x="1096" y="493"/>
                </a:cubicBezTo>
                <a:cubicBezTo>
                  <a:pt x="1079" y="468"/>
                  <a:pt x="1087" y="434"/>
                  <a:pt x="1112" y="409"/>
                </a:cubicBezTo>
                <a:cubicBezTo>
                  <a:pt x="1313" y="217"/>
                  <a:pt x="1313" y="217"/>
                  <a:pt x="1313" y="217"/>
                </a:cubicBezTo>
                <a:cubicBezTo>
                  <a:pt x="1330" y="192"/>
                  <a:pt x="1346" y="200"/>
                  <a:pt x="1346" y="225"/>
                </a:cubicBezTo>
                <a:cubicBezTo>
                  <a:pt x="1346" y="903"/>
                  <a:pt x="1346" y="903"/>
                  <a:pt x="1346" y="903"/>
                </a:cubicBezTo>
                <a:cubicBezTo>
                  <a:pt x="1346" y="903"/>
                  <a:pt x="1338" y="986"/>
                  <a:pt x="1246" y="986"/>
                </a:cubicBezTo>
                <a:cubicBezTo>
                  <a:pt x="92" y="986"/>
                  <a:pt x="92" y="986"/>
                  <a:pt x="92" y="986"/>
                </a:cubicBezTo>
                <a:close/>
                <a:moveTo>
                  <a:pt x="92" y="986"/>
                </a:moveTo>
                <a:lnTo>
                  <a:pt x="92" y="986"/>
                </a:lnTo>
                <a:close/>
              </a:path>
            </a:pathLst>
          </a:custGeom>
          <a:solidFill>
            <a:srgbClr val="11708C"/>
          </a:solidFill>
          <a:ln>
            <a:noFill/>
          </a:ln>
          <a:effectLst/>
        </p:spPr>
        <p:txBody>
          <a:bodyPr wrap="none" lIns="121893" tIns="60946" rIns="121893" bIns="60946" anchor="ctr"/>
          <a:lstStyle/>
          <a:p>
            <a:pPr>
              <a:defRPr/>
            </a:pPr>
            <a:endParaRPr lang="en-US" sz="1050" dirty="0">
              <a:cs typeface="+mn-ea"/>
              <a:sym typeface="+mn-lt"/>
            </a:endParaRPr>
          </a:p>
        </p:txBody>
      </p:sp>
      <p:sp>
        <p:nvSpPr>
          <p:cNvPr id="21" name="AutoShape 124"/>
          <p:cNvSpPr>
            <a:spLocks noChangeAspect="1"/>
          </p:cNvSpPr>
          <p:nvPr/>
        </p:nvSpPr>
        <p:spPr bwMode="auto">
          <a:xfrm>
            <a:off x="4587313" y="4178155"/>
            <a:ext cx="497864" cy="39789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684" y="0"/>
                </a:moveTo>
                <a:cubicBezTo>
                  <a:pt x="20941" y="0"/>
                  <a:pt x="21159" y="103"/>
                  <a:pt x="21335" y="310"/>
                </a:cubicBezTo>
                <a:cubicBezTo>
                  <a:pt x="21511" y="518"/>
                  <a:pt x="21599" y="760"/>
                  <a:pt x="21599" y="1048"/>
                </a:cubicBezTo>
                <a:lnTo>
                  <a:pt x="21599" y="16238"/>
                </a:lnTo>
                <a:cubicBezTo>
                  <a:pt x="21599" y="16523"/>
                  <a:pt x="21511" y="16767"/>
                  <a:pt x="21335" y="16969"/>
                </a:cubicBezTo>
                <a:cubicBezTo>
                  <a:pt x="21161" y="17173"/>
                  <a:pt x="20943" y="17274"/>
                  <a:pt x="20684" y="17274"/>
                </a:cubicBezTo>
                <a:lnTo>
                  <a:pt x="19807" y="17274"/>
                </a:lnTo>
                <a:lnTo>
                  <a:pt x="19807" y="17369"/>
                </a:lnTo>
                <a:cubicBezTo>
                  <a:pt x="19807" y="17948"/>
                  <a:pt x="19709" y="18498"/>
                  <a:pt x="19513" y="19017"/>
                </a:cubicBezTo>
                <a:cubicBezTo>
                  <a:pt x="19317" y="19535"/>
                  <a:pt x="19060" y="19984"/>
                  <a:pt x="18746" y="20361"/>
                </a:cubicBezTo>
                <a:cubicBezTo>
                  <a:pt x="18433" y="20738"/>
                  <a:pt x="18051" y="21038"/>
                  <a:pt x="17608" y="21263"/>
                </a:cubicBezTo>
                <a:cubicBezTo>
                  <a:pt x="17167" y="21487"/>
                  <a:pt x="16697" y="21599"/>
                  <a:pt x="16197" y="21599"/>
                </a:cubicBezTo>
                <a:cubicBezTo>
                  <a:pt x="15705" y="21599"/>
                  <a:pt x="15237" y="21487"/>
                  <a:pt x="14796" y="21263"/>
                </a:cubicBezTo>
                <a:cubicBezTo>
                  <a:pt x="14353" y="21038"/>
                  <a:pt x="13973" y="20738"/>
                  <a:pt x="13653" y="20361"/>
                </a:cubicBezTo>
                <a:cubicBezTo>
                  <a:pt x="13332" y="19984"/>
                  <a:pt x="13077" y="19535"/>
                  <a:pt x="12886" y="19017"/>
                </a:cubicBezTo>
                <a:cubicBezTo>
                  <a:pt x="12695" y="18498"/>
                  <a:pt x="12600" y="17948"/>
                  <a:pt x="12600" y="17369"/>
                </a:cubicBezTo>
                <a:lnTo>
                  <a:pt x="12600" y="17274"/>
                </a:lnTo>
                <a:lnTo>
                  <a:pt x="9000" y="17274"/>
                </a:lnTo>
                <a:lnTo>
                  <a:pt x="9000" y="17369"/>
                </a:lnTo>
                <a:cubicBezTo>
                  <a:pt x="9000" y="17948"/>
                  <a:pt x="8904" y="18498"/>
                  <a:pt x="8713" y="19017"/>
                </a:cubicBezTo>
                <a:cubicBezTo>
                  <a:pt x="8522" y="19535"/>
                  <a:pt x="8265" y="19984"/>
                  <a:pt x="7946" y="20361"/>
                </a:cubicBezTo>
                <a:cubicBezTo>
                  <a:pt x="7628" y="20738"/>
                  <a:pt x="7244" y="21038"/>
                  <a:pt x="6803" y="21263"/>
                </a:cubicBezTo>
                <a:cubicBezTo>
                  <a:pt x="6360" y="21487"/>
                  <a:pt x="5894" y="21599"/>
                  <a:pt x="5402" y="21599"/>
                </a:cubicBezTo>
                <a:cubicBezTo>
                  <a:pt x="4910" y="21599"/>
                  <a:pt x="4442" y="21487"/>
                  <a:pt x="4004" y="21263"/>
                </a:cubicBezTo>
                <a:cubicBezTo>
                  <a:pt x="3558" y="21038"/>
                  <a:pt x="3178" y="20738"/>
                  <a:pt x="2857" y="20361"/>
                </a:cubicBezTo>
                <a:cubicBezTo>
                  <a:pt x="2537" y="19984"/>
                  <a:pt x="2282" y="19535"/>
                  <a:pt x="2091" y="19017"/>
                </a:cubicBezTo>
                <a:cubicBezTo>
                  <a:pt x="1900" y="18498"/>
                  <a:pt x="1804" y="17948"/>
                  <a:pt x="1804" y="17369"/>
                </a:cubicBezTo>
                <a:lnTo>
                  <a:pt x="1804" y="17274"/>
                </a:lnTo>
                <a:lnTo>
                  <a:pt x="891" y="17274"/>
                </a:lnTo>
                <a:cubicBezTo>
                  <a:pt x="646" y="17274"/>
                  <a:pt x="438" y="17168"/>
                  <a:pt x="262" y="16960"/>
                </a:cubicBezTo>
                <a:cubicBezTo>
                  <a:pt x="88" y="16756"/>
                  <a:pt x="0" y="16514"/>
                  <a:pt x="0" y="16238"/>
                </a:cubicBezTo>
                <a:lnTo>
                  <a:pt x="0" y="10668"/>
                </a:lnTo>
                <a:cubicBezTo>
                  <a:pt x="0" y="10441"/>
                  <a:pt x="26" y="10205"/>
                  <a:pt x="68" y="9960"/>
                </a:cubicBezTo>
                <a:cubicBezTo>
                  <a:pt x="117" y="9715"/>
                  <a:pt x="186" y="9474"/>
                  <a:pt x="274" y="9229"/>
                </a:cubicBezTo>
                <a:cubicBezTo>
                  <a:pt x="364" y="8984"/>
                  <a:pt x="470" y="8751"/>
                  <a:pt x="592" y="8526"/>
                </a:cubicBezTo>
                <a:cubicBezTo>
                  <a:pt x="712" y="8301"/>
                  <a:pt x="837" y="8114"/>
                  <a:pt x="959" y="7964"/>
                </a:cubicBezTo>
                <a:lnTo>
                  <a:pt x="3573" y="4906"/>
                </a:lnTo>
                <a:cubicBezTo>
                  <a:pt x="3697" y="4759"/>
                  <a:pt x="3857" y="4613"/>
                  <a:pt x="4053" y="4474"/>
                </a:cubicBezTo>
                <a:cubicBezTo>
                  <a:pt x="4248" y="4330"/>
                  <a:pt x="4449" y="4209"/>
                  <a:pt x="4657" y="4109"/>
                </a:cubicBezTo>
                <a:cubicBezTo>
                  <a:pt x="4863" y="4005"/>
                  <a:pt x="5071" y="3927"/>
                  <a:pt x="5277" y="3867"/>
                </a:cubicBezTo>
                <a:cubicBezTo>
                  <a:pt x="5485" y="3806"/>
                  <a:pt x="5686" y="3775"/>
                  <a:pt x="5882" y="3775"/>
                </a:cubicBezTo>
                <a:lnTo>
                  <a:pt x="6820" y="3775"/>
                </a:lnTo>
                <a:lnTo>
                  <a:pt x="6820" y="1048"/>
                </a:lnTo>
                <a:cubicBezTo>
                  <a:pt x="6820" y="760"/>
                  <a:pt x="6908" y="518"/>
                  <a:pt x="7082" y="310"/>
                </a:cubicBezTo>
                <a:cubicBezTo>
                  <a:pt x="7258" y="103"/>
                  <a:pt x="7464" y="0"/>
                  <a:pt x="7699" y="0"/>
                </a:cubicBezTo>
                <a:lnTo>
                  <a:pt x="20684" y="0"/>
                </a:lnTo>
                <a:close/>
                <a:moveTo>
                  <a:pt x="6791" y="6438"/>
                </a:moveTo>
                <a:lnTo>
                  <a:pt x="5877" y="6438"/>
                </a:lnTo>
                <a:cubicBezTo>
                  <a:pt x="5799" y="6438"/>
                  <a:pt x="5676" y="6478"/>
                  <a:pt x="5510" y="6550"/>
                </a:cubicBezTo>
                <a:cubicBezTo>
                  <a:pt x="5341" y="6625"/>
                  <a:pt x="5223" y="6703"/>
                  <a:pt x="5152" y="6784"/>
                </a:cubicBezTo>
                <a:lnTo>
                  <a:pt x="2539" y="9830"/>
                </a:lnTo>
                <a:cubicBezTo>
                  <a:pt x="2478" y="9902"/>
                  <a:pt x="2412" y="10040"/>
                  <a:pt x="2351" y="10239"/>
                </a:cubicBezTo>
                <a:cubicBezTo>
                  <a:pt x="2289" y="10435"/>
                  <a:pt x="2257" y="10579"/>
                  <a:pt x="2257" y="10671"/>
                </a:cubicBezTo>
                <a:lnTo>
                  <a:pt x="2257" y="11527"/>
                </a:lnTo>
                <a:lnTo>
                  <a:pt x="6795" y="11527"/>
                </a:lnTo>
                <a:lnTo>
                  <a:pt x="6795" y="6438"/>
                </a:lnTo>
                <a:close/>
                <a:moveTo>
                  <a:pt x="5395" y="18942"/>
                </a:moveTo>
                <a:cubicBezTo>
                  <a:pt x="5760" y="18942"/>
                  <a:pt x="6075" y="18789"/>
                  <a:pt x="6340" y="18481"/>
                </a:cubicBezTo>
                <a:cubicBezTo>
                  <a:pt x="6600" y="18173"/>
                  <a:pt x="6732" y="17804"/>
                  <a:pt x="6732" y="17372"/>
                </a:cubicBezTo>
                <a:cubicBezTo>
                  <a:pt x="6732" y="16940"/>
                  <a:pt x="6600" y="16569"/>
                  <a:pt x="6340" y="16252"/>
                </a:cubicBezTo>
                <a:cubicBezTo>
                  <a:pt x="6078" y="15944"/>
                  <a:pt x="5762" y="15786"/>
                  <a:pt x="5395" y="15786"/>
                </a:cubicBezTo>
                <a:cubicBezTo>
                  <a:pt x="5027" y="15786"/>
                  <a:pt x="4714" y="15941"/>
                  <a:pt x="4444" y="16246"/>
                </a:cubicBezTo>
                <a:cubicBezTo>
                  <a:pt x="4180" y="16557"/>
                  <a:pt x="4045" y="16932"/>
                  <a:pt x="4045" y="17372"/>
                </a:cubicBezTo>
                <a:cubicBezTo>
                  <a:pt x="4045" y="17804"/>
                  <a:pt x="4180" y="18173"/>
                  <a:pt x="4444" y="18481"/>
                </a:cubicBezTo>
                <a:cubicBezTo>
                  <a:pt x="4714" y="18789"/>
                  <a:pt x="5027" y="18942"/>
                  <a:pt x="5395" y="18942"/>
                </a:cubicBezTo>
                <a:moveTo>
                  <a:pt x="16195" y="18942"/>
                </a:moveTo>
                <a:cubicBezTo>
                  <a:pt x="16560" y="18942"/>
                  <a:pt x="16878" y="18789"/>
                  <a:pt x="17145" y="18481"/>
                </a:cubicBezTo>
                <a:cubicBezTo>
                  <a:pt x="17409" y="18173"/>
                  <a:pt x="17544" y="17804"/>
                  <a:pt x="17544" y="17372"/>
                </a:cubicBezTo>
                <a:cubicBezTo>
                  <a:pt x="17544" y="16940"/>
                  <a:pt x="17412" y="16569"/>
                  <a:pt x="17150" y="16252"/>
                </a:cubicBezTo>
                <a:cubicBezTo>
                  <a:pt x="16890" y="15944"/>
                  <a:pt x="16572" y="15786"/>
                  <a:pt x="16195" y="15786"/>
                </a:cubicBezTo>
                <a:cubicBezTo>
                  <a:pt x="15827" y="15786"/>
                  <a:pt x="15514" y="15941"/>
                  <a:pt x="15249" y="16246"/>
                </a:cubicBezTo>
                <a:cubicBezTo>
                  <a:pt x="14990" y="16557"/>
                  <a:pt x="14857" y="16932"/>
                  <a:pt x="14857" y="17372"/>
                </a:cubicBezTo>
                <a:cubicBezTo>
                  <a:pt x="14857" y="17804"/>
                  <a:pt x="14990" y="18173"/>
                  <a:pt x="15249" y="18481"/>
                </a:cubicBezTo>
                <a:cubicBezTo>
                  <a:pt x="15511" y="18789"/>
                  <a:pt x="15825" y="18942"/>
                  <a:pt x="16195" y="18942"/>
                </a:cubicBezTo>
              </a:path>
            </a:pathLst>
          </a:custGeom>
          <a:solidFill>
            <a:srgbClr val="11708C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3765">
              <a:defRPr/>
            </a:pPr>
            <a:endParaRPr lang="es-ES" sz="66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cs typeface="+mn-ea"/>
              <a:sym typeface="+mn-lt"/>
            </a:endParaRPr>
          </a:p>
        </p:txBody>
      </p:sp>
      <p:sp>
        <p:nvSpPr>
          <p:cNvPr id="22" name="Freeform 290"/>
          <p:cNvSpPr>
            <a:spLocks noChangeAspect="1" noChangeArrowheads="1"/>
          </p:cNvSpPr>
          <p:nvPr/>
        </p:nvSpPr>
        <p:spPr bwMode="auto">
          <a:xfrm>
            <a:off x="4589465" y="2408019"/>
            <a:ext cx="555978" cy="430625"/>
          </a:xfrm>
          <a:custGeom>
            <a:avLst/>
            <a:gdLst>
              <a:gd name="T0" fmla="*/ 995 w 996"/>
              <a:gd name="T1" fmla="*/ 409 h 770"/>
              <a:gd name="T2" fmla="*/ 836 w 996"/>
              <a:gd name="T3" fmla="*/ 409 h 770"/>
              <a:gd name="T4" fmla="*/ 543 w 996"/>
              <a:gd name="T5" fmla="*/ 192 h 770"/>
              <a:gd name="T6" fmla="*/ 384 w 996"/>
              <a:gd name="T7" fmla="*/ 275 h 770"/>
              <a:gd name="T8" fmla="*/ 360 w 996"/>
              <a:gd name="T9" fmla="*/ 158 h 770"/>
              <a:gd name="T10" fmla="*/ 702 w 996"/>
              <a:gd name="T11" fmla="*/ 33 h 770"/>
              <a:gd name="T12" fmla="*/ 836 w 996"/>
              <a:gd name="T13" fmla="*/ 133 h 770"/>
              <a:gd name="T14" fmla="*/ 334 w 996"/>
              <a:gd name="T15" fmla="*/ 626 h 770"/>
              <a:gd name="T16" fmla="*/ 276 w 996"/>
              <a:gd name="T17" fmla="*/ 551 h 770"/>
              <a:gd name="T18" fmla="*/ 209 w 996"/>
              <a:gd name="T19" fmla="*/ 484 h 770"/>
              <a:gd name="T20" fmla="*/ 109 w 996"/>
              <a:gd name="T21" fmla="*/ 434 h 770"/>
              <a:gd name="T22" fmla="*/ 159 w 996"/>
              <a:gd name="T23" fmla="*/ 535 h 770"/>
              <a:gd name="T24" fmla="*/ 226 w 996"/>
              <a:gd name="T25" fmla="*/ 602 h 770"/>
              <a:gd name="T26" fmla="*/ 293 w 996"/>
              <a:gd name="T27" fmla="*/ 668 h 770"/>
              <a:gd name="T28" fmla="*/ 393 w 996"/>
              <a:gd name="T29" fmla="*/ 727 h 770"/>
              <a:gd name="T30" fmla="*/ 334 w 996"/>
              <a:gd name="T31" fmla="*/ 626 h 770"/>
              <a:gd name="T32" fmla="*/ 594 w 996"/>
              <a:gd name="T33" fmla="*/ 267 h 770"/>
              <a:gd name="T34" fmla="*/ 443 w 996"/>
              <a:gd name="T35" fmla="*/ 301 h 770"/>
              <a:gd name="T36" fmla="*/ 284 w 996"/>
              <a:gd name="T37" fmla="*/ 217 h 770"/>
              <a:gd name="T38" fmla="*/ 460 w 996"/>
              <a:gd name="T39" fmla="*/ 50 h 770"/>
              <a:gd name="T40" fmla="*/ 184 w 996"/>
              <a:gd name="T41" fmla="*/ 100 h 770"/>
              <a:gd name="T42" fmla="*/ 0 w 996"/>
              <a:gd name="T43" fmla="*/ 66 h 770"/>
              <a:gd name="T44" fmla="*/ 50 w 996"/>
              <a:gd name="T45" fmla="*/ 443 h 770"/>
              <a:gd name="T46" fmla="*/ 234 w 996"/>
              <a:gd name="T47" fmla="*/ 392 h 770"/>
              <a:gd name="T48" fmla="*/ 293 w 996"/>
              <a:gd name="T49" fmla="*/ 468 h 770"/>
              <a:gd name="T50" fmla="*/ 360 w 996"/>
              <a:gd name="T51" fmla="*/ 535 h 770"/>
              <a:gd name="T52" fmla="*/ 426 w 996"/>
              <a:gd name="T53" fmla="*/ 610 h 770"/>
              <a:gd name="T54" fmla="*/ 477 w 996"/>
              <a:gd name="T55" fmla="*/ 727 h 770"/>
              <a:gd name="T56" fmla="*/ 543 w 996"/>
              <a:gd name="T57" fmla="*/ 660 h 770"/>
              <a:gd name="T58" fmla="*/ 485 w 996"/>
              <a:gd name="T59" fmla="*/ 585 h 770"/>
              <a:gd name="T60" fmla="*/ 569 w 996"/>
              <a:gd name="T61" fmla="*/ 668 h 770"/>
              <a:gd name="T62" fmla="*/ 627 w 996"/>
              <a:gd name="T63" fmla="*/ 602 h 770"/>
              <a:gd name="T64" fmla="*/ 652 w 996"/>
              <a:gd name="T65" fmla="*/ 610 h 770"/>
              <a:gd name="T66" fmla="*/ 719 w 996"/>
              <a:gd name="T67" fmla="*/ 543 h 770"/>
              <a:gd name="T68" fmla="*/ 727 w 996"/>
              <a:gd name="T69" fmla="*/ 526 h 770"/>
              <a:gd name="T70" fmla="*/ 786 w 996"/>
              <a:gd name="T71" fmla="*/ 535 h 770"/>
              <a:gd name="T72" fmla="*/ 786 w 996"/>
              <a:gd name="T73" fmla="*/ 468 h 7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996" h="770">
                <a:moveTo>
                  <a:pt x="995" y="100"/>
                </a:moveTo>
                <a:cubicBezTo>
                  <a:pt x="995" y="409"/>
                  <a:pt x="995" y="409"/>
                  <a:pt x="995" y="409"/>
                </a:cubicBezTo>
                <a:cubicBezTo>
                  <a:pt x="995" y="409"/>
                  <a:pt x="928" y="426"/>
                  <a:pt x="920" y="426"/>
                </a:cubicBezTo>
                <a:cubicBezTo>
                  <a:pt x="903" y="426"/>
                  <a:pt x="861" y="443"/>
                  <a:pt x="836" y="409"/>
                </a:cubicBezTo>
                <a:cubicBezTo>
                  <a:pt x="786" y="367"/>
                  <a:pt x="619" y="192"/>
                  <a:pt x="619" y="192"/>
                </a:cubicBezTo>
                <a:cubicBezTo>
                  <a:pt x="619" y="192"/>
                  <a:pt x="594" y="167"/>
                  <a:pt x="543" y="192"/>
                </a:cubicBezTo>
                <a:cubicBezTo>
                  <a:pt x="502" y="217"/>
                  <a:pt x="443" y="250"/>
                  <a:pt x="418" y="259"/>
                </a:cubicBezTo>
                <a:cubicBezTo>
                  <a:pt x="410" y="267"/>
                  <a:pt x="393" y="275"/>
                  <a:pt x="384" y="275"/>
                </a:cubicBezTo>
                <a:cubicBezTo>
                  <a:pt x="351" y="275"/>
                  <a:pt x="326" y="242"/>
                  <a:pt x="326" y="209"/>
                </a:cubicBezTo>
                <a:cubicBezTo>
                  <a:pt x="326" y="183"/>
                  <a:pt x="343" y="167"/>
                  <a:pt x="360" y="158"/>
                </a:cubicBezTo>
                <a:cubicBezTo>
                  <a:pt x="426" y="116"/>
                  <a:pt x="552" y="50"/>
                  <a:pt x="602" y="16"/>
                </a:cubicBezTo>
                <a:cubicBezTo>
                  <a:pt x="635" y="0"/>
                  <a:pt x="652" y="0"/>
                  <a:pt x="702" y="33"/>
                </a:cubicBezTo>
                <a:cubicBezTo>
                  <a:pt x="752" y="83"/>
                  <a:pt x="803" y="125"/>
                  <a:pt x="803" y="125"/>
                </a:cubicBezTo>
                <a:cubicBezTo>
                  <a:pt x="803" y="125"/>
                  <a:pt x="819" y="133"/>
                  <a:pt x="836" y="133"/>
                </a:cubicBezTo>
                <a:cubicBezTo>
                  <a:pt x="878" y="125"/>
                  <a:pt x="995" y="100"/>
                  <a:pt x="995" y="100"/>
                </a:cubicBezTo>
                <a:close/>
                <a:moveTo>
                  <a:pt x="334" y="626"/>
                </a:moveTo>
                <a:cubicBezTo>
                  <a:pt x="343" y="610"/>
                  <a:pt x="343" y="585"/>
                  <a:pt x="326" y="568"/>
                </a:cubicBezTo>
                <a:cubicBezTo>
                  <a:pt x="309" y="551"/>
                  <a:pt x="293" y="551"/>
                  <a:pt x="276" y="551"/>
                </a:cubicBezTo>
                <a:cubicBezTo>
                  <a:pt x="276" y="535"/>
                  <a:pt x="276" y="510"/>
                  <a:pt x="259" y="501"/>
                </a:cubicBezTo>
                <a:cubicBezTo>
                  <a:pt x="251" y="484"/>
                  <a:pt x="226" y="476"/>
                  <a:pt x="209" y="484"/>
                </a:cubicBezTo>
                <a:cubicBezTo>
                  <a:pt x="217" y="468"/>
                  <a:pt x="209" y="443"/>
                  <a:pt x="201" y="426"/>
                </a:cubicBezTo>
                <a:cubicBezTo>
                  <a:pt x="176" y="401"/>
                  <a:pt x="134" y="409"/>
                  <a:pt x="109" y="434"/>
                </a:cubicBezTo>
                <a:cubicBezTo>
                  <a:pt x="92" y="451"/>
                  <a:pt x="75" y="501"/>
                  <a:pt x="92" y="526"/>
                </a:cubicBezTo>
                <a:cubicBezTo>
                  <a:pt x="117" y="551"/>
                  <a:pt x="142" y="535"/>
                  <a:pt x="159" y="535"/>
                </a:cubicBezTo>
                <a:cubicBezTo>
                  <a:pt x="159" y="551"/>
                  <a:pt x="142" y="568"/>
                  <a:pt x="159" y="593"/>
                </a:cubicBezTo>
                <a:cubicBezTo>
                  <a:pt x="176" y="618"/>
                  <a:pt x="209" y="602"/>
                  <a:pt x="226" y="602"/>
                </a:cubicBezTo>
                <a:cubicBezTo>
                  <a:pt x="217" y="618"/>
                  <a:pt x="201" y="643"/>
                  <a:pt x="226" y="668"/>
                </a:cubicBezTo>
                <a:cubicBezTo>
                  <a:pt x="242" y="685"/>
                  <a:pt x="276" y="677"/>
                  <a:pt x="293" y="668"/>
                </a:cubicBezTo>
                <a:cubicBezTo>
                  <a:pt x="284" y="693"/>
                  <a:pt x="268" y="710"/>
                  <a:pt x="293" y="744"/>
                </a:cubicBezTo>
                <a:cubicBezTo>
                  <a:pt x="318" y="769"/>
                  <a:pt x="368" y="752"/>
                  <a:pt x="393" y="727"/>
                </a:cubicBezTo>
                <a:cubicBezTo>
                  <a:pt x="418" y="702"/>
                  <a:pt x="418" y="668"/>
                  <a:pt x="393" y="643"/>
                </a:cubicBezTo>
                <a:cubicBezTo>
                  <a:pt x="376" y="626"/>
                  <a:pt x="360" y="626"/>
                  <a:pt x="334" y="626"/>
                </a:cubicBezTo>
                <a:close/>
                <a:moveTo>
                  <a:pt x="786" y="468"/>
                </a:moveTo>
                <a:cubicBezTo>
                  <a:pt x="610" y="284"/>
                  <a:pt x="694" y="367"/>
                  <a:pt x="594" y="267"/>
                </a:cubicBezTo>
                <a:cubicBezTo>
                  <a:pt x="594" y="267"/>
                  <a:pt x="569" y="234"/>
                  <a:pt x="527" y="259"/>
                </a:cubicBezTo>
                <a:cubicBezTo>
                  <a:pt x="502" y="267"/>
                  <a:pt x="468" y="284"/>
                  <a:pt x="443" y="301"/>
                </a:cubicBezTo>
                <a:cubicBezTo>
                  <a:pt x="418" y="309"/>
                  <a:pt x="393" y="317"/>
                  <a:pt x="384" y="317"/>
                </a:cubicBezTo>
                <a:cubicBezTo>
                  <a:pt x="326" y="317"/>
                  <a:pt x="284" y="267"/>
                  <a:pt x="284" y="217"/>
                </a:cubicBezTo>
                <a:cubicBezTo>
                  <a:pt x="284" y="175"/>
                  <a:pt x="301" y="142"/>
                  <a:pt x="334" y="125"/>
                </a:cubicBezTo>
                <a:cubicBezTo>
                  <a:pt x="368" y="100"/>
                  <a:pt x="460" y="50"/>
                  <a:pt x="460" y="50"/>
                </a:cubicBezTo>
                <a:cubicBezTo>
                  <a:pt x="460" y="50"/>
                  <a:pt x="435" y="8"/>
                  <a:pt x="376" y="8"/>
                </a:cubicBezTo>
                <a:cubicBezTo>
                  <a:pt x="309" y="8"/>
                  <a:pt x="184" y="100"/>
                  <a:pt x="184" y="100"/>
                </a:cubicBezTo>
                <a:cubicBezTo>
                  <a:pt x="184" y="100"/>
                  <a:pt x="150" y="116"/>
                  <a:pt x="100" y="100"/>
                </a:cubicBezTo>
                <a:cubicBezTo>
                  <a:pt x="0" y="66"/>
                  <a:pt x="0" y="66"/>
                  <a:pt x="0" y="66"/>
                </a:cubicBezTo>
                <a:cubicBezTo>
                  <a:pt x="0" y="426"/>
                  <a:pt x="0" y="426"/>
                  <a:pt x="0" y="426"/>
                </a:cubicBezTo>
                <a:cubicBezTo>
                  <a:pt x="0" y="426"/>
                  <a:pt x="25" y="434"/>
                  <a:pt x="50" y="443"/>
                </a:cubicBezTo>
                <a:cubicBezTo>
                  <a:pt x="59" y="426"/>
                  <a:pt x="67" y="409"/>
                  <a:pt x="83" y="392"/>
                </a:cubicBezTo>
                <a:cubicBezTo>
                  <a:pt x="125" y="351"/>
                  <a:pt x="192" y="351"/>
                  <a:pt x="234" y="392"/>
                </a:cubicBezTo>
                <a:cubicBezTo>
                  <a:pt x="242" y="409"/>
                  <a:pt x="251" y="417"/>
                  <a:pt x="251" y="434"/>
                </a:cubicBezTo>
                <a:cubicBezTo>
                  <a:pt x="268" y="443"/>
                  <a:pt x="284" y="451"/>
                  <a:pt x="293" y="468"/>
                </a:cubicBezTo>
                <a:cubicBezTo>
                  <a:pt x="309" y="476"/>
                  <a:pt x="318" y="493"/>
                  <a:pt x="318" y="510"/>
                </a:cubicBezTo>
                <a:cubicBezTo>
                  <a:pt x="334" y="510"/>
                  <a:pt x="351" y="518"/>
                  <a:pt x="360" y="535"/>
                </a:cubicBezTo>
                <a:cubicBezTo>
                  <a:pt x="376" y="551"/>
                  <a:pt x="384" y="568"/>
                  <a:pt x="384" y="585"/>
                </a:cubicBezTo>
                <a:cubicBezTo>
                  <a:pt x="401" y="585"/>
                  <a:pt x="418" y="593"/>
                  <a:pt x="426" y="610"/>
                </a:cubicBezTo>
                <a:cubicBezTo>
                  <a:pt x="451" y="635"/>
                  <a:pt x="460" y="668"/>
                  <a:pt x="451" y="702"/>
                </a:cubicBezTo>
                <a:cubicBezTo>
                  <a:pt x="460" y="702"/>
                  <a:pt x="468" y="718"/>
                  <a:pt x="477" y="727"/>
                </a:cubicBezTo>
                <a:cubicBezTo>
                  <a:pt x="493" y="744"/>
                  <a:pt x="527" y="744"/>
                  <a:pt x="543" y="727"/>
                </a:cubicBezTo>
                <a:cubicBezTo>
                  <a:pt x="560" y="710"/>
                  <a:pt x="560" y="677"/>
                  <a:pt x="543" y="660"/>
                </a:cubicBezTo>
                <a:lnTo>
                  <a:pt x="535" y="660"/>
                </a:lnTo>
                <a:cubicBezTo>
                  <a:pt x="485" y="602"/>
                  <a:pt x="477" y="593"/>
                  <a:pt x="485" y="585"/>
                </a:cubicBezTo>
                <a:cubicBezTo>
                  <a:pt x="493" y="585"/>
                  <a:pt x="502" y="593"/>
                  <a:pt x="560" y="660"/>
                </a:cubicBezTo>
                <a:cubicBezTo>
                  <a:pt x="569" y="668"/>
                  <a:pt x="569" y="668"/>
                  <a:pt x="569" y="668"/>
                </a:cubicBezTo>
                <a:cubicBezTo>
                  <a:pt x="585" y="685"/>
                  <a:pt x="610" y="685"/>
                  <a:pt x="627" y="668"/>
                </a:cubicBezTo>
                <a:cubicBezTo>
                  <a:pt x="644" y="652"/>
                  <a:pt x="644" y="618"/>
                  <a:pt x="627" y="602"/>
                </a:cubicBezTo>
                <a:cubicBezTo>
                  <a:pt x="569" y="535"/>
                  <a:pt x="560" y="526"/>
                  <a:pt x="560" y="518"/>
                </a:cubicBezTo>
                <a:cubicBezTo>
                  <a:pt x="569" y="518"/>
                  <a:pt x="594" y="551"/>
                  <a:pt x="652" y="610"/>
                </a:cubicBezTo>
                <a:cubicBezTo>
                  <a:pt x="669" y="626"/>
                  <a:pt x="702" y="626"/>
                  <a:pt x="719" y="610"/>
                </a:cubicBezTo>
                <a:cubicBezTo>
                  <a:pt x="727" y="593"/>
                  <a:pt x="736" y="568"/>
                  <a:pt x="719" y="543"/>
                </a:cubicBezTo>
                <a:cubicBezTo>
                  <a:pt x="644" y="468"/>
                  <a:pt x="644" y="468"/>
                  <a:pt x="652" y="459"/>
                </a:cubicBezTo>
                <a:lnTo>
                  <a:pt x="727" y="526"/>
                </a:lnTo>
                <a:cubicBezTo>
                  <a:pt x="727" y="535"/>
                  <a:pt x="727" y="535"/>
                  <a:pt x="727" y="535"/>
                </a:cubicBezTo>
                <a:cubicBezTo>
                  <a:pt x="744" y="551"/>
                  <a:pt x="769" y="551"/>
                  <a:pt x="786" y="535"/>
                </a:cubicBezTo>
                <a:cubicBezTo>
                  <a:pt x="803" y="510"/>
                  <a:pt x="803" y="484"/>
                  <a:pt x="786" y="468"/>
                </a:cubicBezTo>
                <a:close/>
                <a:moveTo>
                  <a:pt x="786" y="468"/>
                </a:moveTo>
                <a:lnTo>
                  <a:pt x="786" y="468"/>
                </a:lnTo>
                <a:close/>
              </a:path>
            </a:pathLst>
          </a:custGeom>
          <a:solidFill>
            <a:srgbClr val="11708C"/>
          </a:solidFill>
          <a:ln>
            <a:noFill/>
          </a:ln>
          <a:effectLst/>
        </p:spPr>
        <p:txBody>
          <a:bodyPr wrap="none" lIns="182843" tIns="91422" rIns="182843" bIns="91422" anchor="ctr"/>
          <a:lstStyle/>
          <a:p>
            <a:pPr>
              <a:defRPr/>
            </a:pPr>
            <a:endParaRPr lang="en-US" sz="2400" dirty="0">
              <a:cs typeface="+mn-ea"/>
              <a:sym typeface="+mn-lt"/>
            </a:endParaRPr>
          </a:p>
        </p:txBody>
      </p:sp>
      <p:sp>
        <p:nvSpPr>
          <p:cNvPr id="24" name="Freeform 106"/>
          <p:cNvSpPr>
            <a:spLocks noChangeAspect="1" noChangeArrowheads="1"/>
          </p:cNvSpPr>
          <p:nvPr/>
        </p:nvSpPr>
        <p:spPr bwMode="auto">
          <a:xfrm>
            <a:off x="1299276" y="2413625"/>
            <a:ext cx="466453" cy="403686"/>
          </a:xfrm>
          <a:custGeom>
            <a:avLst/>
            <a:gdLst>
              <a:gd name="T0" fmla="*/ 502 w 1013"/>
              <a:gd name="T1" fmla="*/ 0 h 879"/>
              <a:gd name="T2" fmla="*/ 0 w 1013"/>
              <a:gd name="T3" fmla="*/ 351 h 879"/>
              <a:gd name="T4" fmla="*/ 193 w 1013"/>
              <a:gd name="T5" fmla="*/ 636 h 879"/>
              <a:gd name="T6" fmla="*/ 92 w 1013"/>
              <a:gd name="T7" fmla="*/ 862 h 879"/>
              <a:gd name="T8" fmla="*/ 92 w 1013"/>
              <a:gd name="T9" fmla="*/ 878 h 879"/>
              <a:gd name="T10" fmla="*/ 101 w 1013"/>
              <a:gd name="T11" fmla="*/ 878 h 879"/>
              <a:gd name="T12" fmla="*/ 109 w 1013"/>
              <a:gd name="T13" fmla="*/ 878 h 879"/>
              <a:gd name="T14" fmla="*/ 485 w 1013"/>
              <a:gd name="T15" fmla="*/ 711 h 879"/>
              <a:gd name="T16" fmla="*/ 502 w 1013"/>
              <a:gd name="T17" fmla="*/ 711 h 879"/>
              <a:gd name="T18" fmla="*/ 1012 w 1013"/>
              <a:gd name="T19" fmla="*/ 351 h 879"/>
              <a:gd name="T20" fmla="*/ 502 w 1013"/>
              <a:gd name="T21" fmla="*/ 0 h 879"/>
              <a:gd name="T22" fmla="*/ 502 w 1013"/>
              <a:gd name="T23" fmla="*/ 0 h 879"/>
              <a:gd name="T24" fmla="*/ 502 w 1013"/>
              <a:gd name="T25" fmla="*/ 0 h 8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13" h="879">
                <a:moveTo>
                  <a:pt x="502" y="0"/>
                </a:moveTo>
                <a:cubicBezTo>
                  <a:pt x="226" y="0"/>
                  <a:pt x="0" y="159"/>
                  <a:pt x="0" y="351"/>
                </a:cubicBezTo>
                <a:cubicBezTo>
                  <a:pt x="0" y="469"/>
                  <a:pt x="67" y="569"/>
                  <a:pt x="193" y="636"/>
                </a:cubicBezTo>
                <a:cubicBezTo>
                  <a:pt x="176" y="711"/>
                  <a:pt x="142" y="811"/>
                  <a:pt x="92" y="862"/>
                </a:cubicBezTo>
                <a:cubicBezTo>
                  <a:pt x="92" y="870"/>
                  <a:pt x="92" y="870"/>
                  <a:pt x="92" y="878"/>
                </a:cubicBezTo>
                <a:lnTo>
                  <a:pt x="101" y="878"/>
                </a:lnTo>
                <a:lnTo>
                  <a:pt x="109" y="878"/>
                </a:lnTo>
                <a:cubicBezTo>
                  <a:pt x="118" y="878"/>
                  <a:pt x="335" y="862"/>
                  <a:pt x="485" y="711"/>
                </a:cubicBezTo>
                <a:cubicBezTo>
                  <a:pt x="485" y="711"/>
                  <a:pt x="494" y="711"/>
                  <a:pt x="502" y="711"/>
                </a:cubicBezTo>
                <a:cubicBezTo>
                  <a:pt x="786" y="711"/>
                  <a:pt x="1012" y="552"/>
                  <a:pt x="1012" y="351"/>
                </a:cubicBezTo>
                <a:cubicBezTo>
                  <a:pt x="1012" y="159"/>
                  <a:pt x="786" y="0"/>
                  <a:pt x="502" y="0"/>
                </a:cubicBezTo>
                <a:close/>
                <a:moveTo>
                  <a:pt x="502" y="0"/>
                </a:moveTo>
                <a:lnTo>
                  <a:pt x="502" y="0"/>
                </a:lnTo>
                <a:close/>
              </a:path>
            </a:pathLst>
          </a:custGeom>
          <a:solidFill>
            <a:srgbClr val="11708C"/>
          </a:solidFill>
          <a:ln>
            <a:noFill/>
          </a:ln>
          <a:effectLst/>
        </p:spPr>
        <p:txBody>
          <a:bodyPr wrap="none" lIns="243785" tIns="121892" rIns="243785" bIns="121892" anchor="ctr"/>
          <a:lstStyle/>
          <a:p>
            <a:pPr>
              <a:defRPr/>
            </a:pPr>
            <a:endParaRPr lang="en-US" sz="2400" dirty="0">
              <a:cs typeface="+mn-ea"/>
              <a:sym typeface="+mn-lt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110139" y="1724927"/>
            <a:ext cx="2610954" cy="4247482"/>
          </a:xfrm>
          <a:prstGeom prst="rect">
            <a:avLst/>
          </a:prstGeom>
        </p:spPr>
      </p:pic>
    </p:spTree>
  </p:cSld>
  <p:clrMapOvr>
    <a:masterClrMapping/>
  </p:clrMapOvr>
  <p:transition spd="slow" advTm="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  <p:bldP spid="13" grpId="0"/>
      <p:bldP spid="15" grpId="0"/>
      <p:bldP spid="16" grpId="0"/>
      <p:bldP spid="20" grpId="0" animBg="1"/>
      <p:bldP spid="21" grpId="0" animBg="1"/>
      <p:bldP spid="22" grpId="0" animBg="1"/>
      <p:bldP spid="2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1784464" y="1003761"/>
            <a:ext cx="8623072" cy="4850478"/>
          </a:xfrm>
          <a:prstGeom prst="rect">
            <a:avLst/>
          </a:prstGeom>
          <a:solidFill>
            <a:schemeClr val="bg1">
              <a:alpha val="3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079415" y="1277090"/>
            <a:ext cx="8033170" cy="4303820"/>
          </a:xfrm>
          <a:prstGeom prst="rect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2278920" y="1384507"/>
            <a:ext cx="2980107" cy="4088983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5998860" y="3520141"/>
            <a:ext cx="337389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4800" b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</a:defRPr>
            </a:lvl1pPr>
          </a:lstStyle>
          <a:p>
            <a:r>
              <a:rPr lang="zh-CN" altLang="en-US" dirty="0">
                <a:sym typeface="+mn-lt"/>
              </a:rPr>
              <a:t>请输入标题</a:t>
            </a:r>
            <a:endParaRPr lang="zh-CN" altLang="en-US" dirty="0">
              <a:sym typeface="+mn-lt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6742474" y="1975881"/>
            <a:ext cx="162682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03</a:t>
            </a:r>
            <a:endParaRPr lang="zh-CN" altLang="en-US" sz="96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 advTm="0">
        <p15:prstTrans prst="peelOff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5" grpId="0"/>
      <p:bldP spid="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12735" y="942507"/>
            <a:ext cx="11277596" cy="558630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394447" y="119988"/>
            <a:ext cx="11277596" cy="584775"/>
            <a:chOff x="394447" y="119988"/>
            <a:chExt cx="11277596" cy="584775"/>
          </a:xfrm>
        </p:grpSpPr>
        <p:cxnSp>
          <p:nvCxnSpPr>
            <p:cNvPr id="3" name="直接连接符 2"/>
            <p:cNvCxnSpPr/>
            <p:nvPr/>
          </p:nvCxnSpPr>
          <p:spPr>
            <a:xfrm>
              <a:off x="394447" y="430305"/>
              <a:ext cx="4547196" cy="0"/>
            </a:xfrm>
            <a:prstGeom prst="line">
              <a:avLst/>
            </a:prstGeom>
            <a:ln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直接连接符 4"/>
            <p:cNvCxnSpPr>
              <a:stCxn id="14" idx="3"/>
            </p:cNvCxnSpPr>
            <p:nvPr/>
          </p:nvCxnSpPr>
          <p:spPr>
            <a:xfrm flipV="1">
              <a:off x="7286217" y="412374"/>
              <a:ext cx="4385826" cy="2"/>
            </a:xfrm>
            <a:prstGeom prst="line">
              <a:avLst/>
            </a:prstGeom>
            <a:ln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文本框 13"/>
            <p:cNvSpPr txBox="1"/>
            <p:nvPr/>
          </p:nvSpPr>
          <p:spPr>
            <a:xfrm>
              <a:off x="4977501" y="119988"/>
              <a:ext cx="230871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请输入标题</a:t>
              </a:r>
              <a:endPara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360041" y="3996337"/>
            <a:ext cx="4991100" cy="2143125"/>
          </a:xfrm>
          <a:prstGeom prst="rect">
            <a:avLst/>
          </a:prstGeom>
        </p:spPr>
      </p:pic>
      <p:pic>
        <p:nvPicPr>
          <p:cNvPr id="27" name="图片 2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98447" y="1462687"/>
            <a:ext cx="3638550" cy="2533650"/>
          </a:xfrm>
          <a:prstGeom prst="rect">
            <a:avLst/>
          </a:prstGeom>
        </p:spPr>
      </p:pic>
      <p:sp>
        <p:nvSpPr>
          <p:cNvPr id="28" name="矩形 27"/>
          <p:cNvSpPr>
            <a:spLocks noChangeArrowheads="1"/>
          </p:cNvSpPr>
          <p:nvPr/>
        </p:nvSpPr>
        <p:spPr bwMode="auto">
          <a:xfrm>
            <a:off x="1365071" y="1678764"/>
            <a:ext cx="1384577" cy="43857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68573" tIns="34287" rIns="68573" bIns="34287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添加标题</a:t>
            </a:r>
            <a:endParaRPr lang="en-US" altLang="zh-CN" sz="2400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9" name="矩形 28"/>
          <p:cNvSpPr>
            <a:spLocks noChangeArrowheads="1"/>
          </p:cNvSpPr>
          <p:nvPr/>
        </p:nvSpPr>
        <p:spPr bwMode="auto">
          <a:xfrm>
            <a:off x="1365071" y="2141137"/>
            <a:ext cx="4991100" cy="1251106"/>
          </a:xfrm>
          <a:prstGeom prst="rect">
            <a:avLst/>
          </a:prstGeom>
          <a:noFill/>
          <a:ln>
            <a:noFill/>
          </a:ln>
        </p:spPr>
        <p:txBody>
          <a:bodyPr wrap="squar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defTabSz="685165">
              <a:lnSpc>
                <a:spcPct val="120000"/>
              </a:lnSpc>
              <a:spcBef>
                <a:spcPct val="0"/>
              </a:spcBef>
              <a:buNone/>
              <a:defRPr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在此录入上述图表的描述说明，在此录入上述图表的描述说明。在此录入上述图表的描述说明，在此录入上述图表的描述说明。在此录入上述图表的描述说明，在此录入上述图表的描述说明。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0" name="矩形 29"/>
          <p:cNvSpPr>
            <a:spLocks noChangeArrowheads="1"/>
          </p:cNvSpPr>
          <p:nvPr/>
        </p:nvSpPr>
        <p:spPr bwMode="auto">
          <a:xfrm>
            <a:off x="7206571" y="4293091"/>
            <a:ext cx="1384577" cy="43857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68573" tIns="34287" rIns="68573" bIns="34287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添加标题</a:t>
            </a:r>
            <a:endParaRPr lang="en-US" altLang="zh-CN" sz="2400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1" name="矩形 30"/>
          <p:cNvSpPr>
            <a:spLocks noChangeArrowheads="1"/>
          </p:cNvSpPr>
          <p:nvPr/>
        </p:nvSpPr>
        <p:spPr bwMode="auto">
          <a:xfrm>
            <a:off x="7206571" y="4755464"/>
            <a:ext cx="3730426" cy="1251106"/>
          </a:xfrm>
          <a:prstGeom prst="rect">
            <a:avLst/>
          </a:prstGeom>
          <a:noFill/>
          <a:ln>
            <a:noFill/>
          </a:ln>
        </p:spPr>
        <p:txBody>
          <a:bodyPr wrap="squar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defTabSz="685165" fontAlgn="auto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在此录入上述图表的描述说明，在此录入上述图表的描述说明。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  <a:p>
            <a:pPr defTabSz="685165">
              <a:lnSpc>
                <a:spcPct val="120000"/>
              </a:lnSpc>
              <a:spcBef>
                <a:spcPct val="0"/>
              </a:spcBef>
              <a:buNone/>
              <a:defRPr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在此录入上述图表的描述说明，在此录入上述图表的描述说明。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 advTm="0">
        <p:checker/>
      </p:transition>
    </mc:Choice>
    <mc:Fallback>
      <p:transition spd="slow" advTm="0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9" grpId="0"/>
      <p:bldP spid="30" grpId="0"/>
      <p:bldP spid="3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矩形 41"/>
          <p:cNvSpPr/>
          <p:nvPr/>
        </p:nvSpPr>
        <p:spPr>
          <a:xfrm>
            <a:off x="412735" y="942507"/>
            <a:ext cx="11277596" cy="558630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394447" y="119988"/>
            <a:ext cx="11277596" cy="584775"/>
            <a:chOff x="394447" y="119988"/>
            <a:chExt cx="11277596" cy="584775"/>
          </a:xfrm>
        </p:grpSpPr>
        <p:cxnSp>
          <p:nvCxnSpPr>
            <p:cNvPr id="3" name="直接连接符 2"/>
            <p:cNvCxnSpPr/>
            <p:nvPr/>
          </p:nvCxnSpPr>
          <p:spPr>
            <a:xfrm>
              <a:off x="394447" y="430305"/>
              <a:ext cx="4547196" cy="0"/>
            </a:xfrm>
            <a:prstGeom prst="line">
              <a:avLst/>
            </a:prstGeom>
            <a:ln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直接连接符 4"/>
            <p:cNvCxnSpPr>
              <a:stCxn id="14" idx="3"/>
            </p:cNvCxnSpPr>
            <p:nvPr/>
          </p:nvCxnSpPr>
          <p:spPr>
            <a:xfrm flipV="1">
              <a:off x="7286217" y="412374"/>
              <a:ext cx="4385826" cy="2"/>
            </a:xfrm>
            <a:prstGeom prst="line">
              <a:avLst/>
            </a:prstGeom>
            <a:ln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文本框 13"/>
            <p:cNvSpPr txBox="1"/>
            <p:nvPr/>
          </p:nvSpPr>
          <p:spPr>
            <a:xfrm>
              <a:off x="4977501" y="119988"/>
              <a:ext cx="230871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请输入标题</a:t>
              </a:r>
              <a:endPara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2338705" y="2865120"/>
            <a:ext cx="7513955" cy="1773555"/>
            <a:chOff x="3683" y="4512"/>
            <a:chExt cx="11833" cy="2793"/>
          </a:xfrm>
          <a:solidFill>
            <a:srgbClr val="6BA3BB"/>
          </a:solidFill>
        </p:grpSpPr>
        <p:sp>
          <p:nvSpPr>
            <p:cNvPr id="7" name="Freeform 9"/>
            <p:cNvSpPr/>
            <p:nvPr/>
          </p:nvSpPr>
          <p:spPr bwMode="auto">
            <a:xfrm>
              <a:off x="5944" y="5909"/>
              <a:ext cx="2791" cy="1397"/>
            </a:xfrm>
            <a:custGeom>
              <a:avLst/>
              <a:gdLst>
                <a:gd name="T0" fmla="*/ 228 w 457"/>
                <a:gd name="T1" fmla="*/ 142 h 229"/>
                <a:gd name="T2" fmla="*/ 87 w 457"/>
                <a:gd name="T3" fmla="*/ 0 h 229"/>
                <a:gd name="T4" fmla="*/ 0 w 457"/>
                <a:gd name="T5" fmla="*/ 0 h 229"/>
                <a:gd name="T6" fmla="*/ 228 w 457"/>
                <a:gd name="T7" fmla="*/ 229 h 229"/>
                <a:gd name="T8" fmla="*/ 457 w 457"/>
                <a:gd name="T9" fmla="*/ 0 h 229"/>
                <a:gd name="T10" fmla="*/ 370 w 457"/>
                <a:gd name="T11" fmla="*/ 0 h 229"/>
                <a:gd name="T12" fmla="*/ 228 w 457"/>
                <a:gd name="T13" fmla="*/ 142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7" h="229">
                  <a:moveTo>
                    <a:pt x="228" y="142"/>
                  </a:moveTo>
                  <a:cubicBezTo>
                    <a:pt x="150" y="142"/>
                    <a:pt x="87" y="78"/>
                    <a:pt x="8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26"/>
                    <a:pt x="102" y="229"/>
                    <a:pt x="228" y="229"/>
                  </a:cubicBezTo>
                  <a:cubicBezTo>
                    <a:pt x="355" y="229"/>
                    <a:pt x="457" y="126"/>
                    <a:pt x="457" y="0"/>
                  </a:cubicBezTo>
                  <a:cubicBezTo>
                    <a:pt x="370" y="0"/>
                    <a:pt x="370" y="0"/>
                    <a:pt x="370" y="0"/>
                  </a:cubicBezTo>
                  <a:cubicBezTo>
                    <a:pt x="370" y="78"/>
                    <a:pt x="307" y="142"/>
                    <a:pt x="228" y="14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8" name="Freeform 10"/>
            <p:cNvSpPr/>
            <p:nvPr/>
          </p:nvSpPr>
          <p:spPr bwMode="auto">
            <a:xfrm>
              <a:off x="8203" y="4512"/>
              <a:ext cx="2793" cy="1397"/>
            </a:xfrm>
            <a:custGeom>
              <a:avLst/>
              <a:gdLst>
                <a:gd name="T0" fmla="*/ 229 w 458"/>
                <a:gd name="T1" fmla="*/ 87 h 229"/>
                <a:gd name="T2" fmla="*/ 371 w 458"/>
                <a:gd name="T3" fmla="*/ 229 h 229"/>
                <a:gd name="T4" fmla="*/ 458 w 458"/>
                <a:gd name="T5" fmla="*/ 229 h 229"/>
                <a:gd name="T6" fmla="*/ 229 w 458"/>
                <a:gd name="T7" fmla="*/ 0 h 229"/>
                <a:gd name="T8" fmla="*/ 0 w 458"/>
                <a:gd name="T9" fmla="*/ 229 h 229"/>
                <a:gd name="T10" fmla="*/ 87 w 458"/>
                <a:gd name="T11" fmla="*/ 229 h 229"/>
                <a:gd name="T12" fmla="*/ 229 w 458"/>
                <a:gd name="T13" fmla="*/ 87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8" h="229">
                  <a:moveTo>
                    <a:pt x="229" y="87"/>
                  </a:moveTo>
                  <a:cubicBezTo>
                    <a:pt x="307" y="87"/>
                    <a:pt x="371" y="151"/>
                    <a:pt x="371" y="229"/>
                  </a:cubicBezTo>
                  <a:cubicBezTo>
                    <a:pt x="458" y="229"/>
                    <a:pt x="458" y="229"/>
                    <a:pt x="458" y="229"/>
                  </a:cubicBezTo>
                  <a:cubicBezTo>
                    <a:pt x="458" y="103"/>
                    <a:pt x="355" y="0"/>
                    <a:pt x="229" y="0"/>
                  </a:cubicBezTo>
                  <a:cubicBezTo>
                    <a:pt x="103" y="0"/>
                    <a:pt x="0" y="103"/>
                    <a:pt x="0" y="229"/>
                  </a:cubicBezTo>
                  <a:cubicBezTo>
                    <a:pt x="87" y="229"/>
                    <a:pt x="87" y="229"/>
                    <a:pt x="87" y="229"/>
                  </a:cubicBezTo>
                  <a:cubicBezTo>
                    <a:pt x="87" y="151"/>
                    <a:pt x="151" y="87"/>
                    <a:pt x="229" y="8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9" name="Freeform 11"/>
            <p:cNvSpPr/>
            <p:nvPr/>
          </p:nvSpPr>
          <p:spPr bwMode="auto">
            <a:xfrm>
              <a:off x="10465" y="5909"/>
              <a:ext cx="2791" cy="1397"/>
            </a:xfrm>
            <a:custGeom>
              <a:avLst/>
              <a:gdLst>
                <a:gd name="T0" fmla="*/ 228 w 457"/>
                <a:gd name="T1" fmla="*/ 142 h 229"/>
                <a:gd name="T2" fmla="*/ 86 w 457"/>
                <a:gd name="T3" fmla="*/ 0 h 229"/>
                <a:gd name="T4" fmla="*/ 0 w 457"/>
                <a:gd name="T5" fmla="*/ 0 h 229"/>
                <a:gd name="T6" fmla="*/ 228 w 457"/>
                <a:gd name="T7" fmla="*/ 229 h 229"/>
                <a:gd name="T8" fmla="*/ 457 w 457"/>
                <a:gd name="T9" fmla="*/ 0 h 229"/>
                <a:gd name="T10" fmla="*/ 370 w 457"/>
                <a:gd name="T11" fmla="*/ 0 h 229"/>
                <a:gd name="T12" fmla="*/ 228 w 457"/>
                <a:gd name="T13" fmla="*/ 142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7" h="229">
                  <a:moveTo>
                    <a:pt x="228" y="142"/>
                  </a:moveTo>
                  <a:cubicBezTo>
                    <a:pt x="150" y="142"/>
                    <a:pt x="86" y="78"/>
                    <a:pt x="8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26"/>
                    <a:pt x="102" y="229"/>
                    <a:pt x="228" y="229"/>
                  </a:cubicBezTo>
                  <a:cubicBezTo>
                    <a:pt x="355" y="229"/>
                    <a:pt x="457" y="126"/>
                    <a:pt x="457" y="0"/>
                  </a:cubicBezTo>
                  <a:cubicBezTo>
                    <a:pt x="370" y="0"/>
                    <a:pt x="370" y="0"/>
                    <a:pt x="370" y="0"/>
                  </a:cubicBezTo>
                  <a:cubicBezTo>
                    <a:pt x="370" y="78"/>
                    <a:pt x="307" y="142"/>
                    <a:pt x="228" y="14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0" name="Freeform 12"/>
            <p:cNvSpPr/>
            <p:nvPr/>
          </p:nvSpPr>
          <p:spPr bwMode="auto">
            <a:xfrm>
              <a:off x="3683" y="4512"/>
              <a:ext cx="2793" cy="1660"/>
            </a:xfrm>
            <a:custGeom>
              <a:avLst/>
              <a:gdLst>
                <a:gd name="T0" fmla="*/ 229 w 458"/>
                <a:gd name="T1" fmla="*/ 0 h 272"/>
                <a:gd name="T2" fmla="*/ 0 w 458"/>
                <a:gd name="T3" fmla="*/ 229 h 272"/>
                <a:gd name="T4" fmla="*/ 44 w 458"/>
                <a:gd name="T5" fmla="*/ 272 h 272"/>
                <a:gd name="T6" fmla="*/ 87 w 458"/>
                <a:gd name="T7" fmla="*/ 229 h 272"/>
                <a:gd name="T8" fmla="*/ 229 w 458"/>
                <a:gd name="T9" fmla="*/ 87 h 272"/>
                <a:gd name="T10" fmla="*/ 371 w 458"/>
                <a:gd name="T11" fmla="*/ 229 h 272"/>
                <a:gd name="T12" fmla="*/ 458 w 458"/>
                <a:gd name="T13" fmla="*/ 229 h 272"/>
                <a:gd name="T14" fmla="*/ 229 w 458"/>
                <a:gd name="T15" fmla="*/ 0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58" h="272">
                  <a:moveTo>
                    <a:pt x="229" y="0"/>
                  </a:moveTo>
                  <a:cubicBezTo>
                    <a:pt x="103" y="0"/>
                    <a:pt x="0" y="103"/>
                    <a:pt x="0" y="229"/>
                  </a:cubicBezTo>
                  <a:cubicBezTo>
                    <a:pt x="0" y="253"/>
                    <a:pt x="20" y="272"/>
                    <a:pt x="44" y="272"/>
                  </a:cubicBezTo>
                  <a:cubicBezTo>
                    <a:pt x="68" y="272"/>
                    <a:pt x="87" y="253"/>
                    <a:pt x="87" y="229"/>
                  </a:cubicBezTo>
                  <a:cubicBezTo>
                    <a:pt x="87" y="151"/>
                    <a:pt x="151" y="87"/>
                    <a:pt x="229" y="87"/>
                  </a:cubicBezTo>
                  <a:cubicBezTo>
                    <a:pt x="307" y="87"/>
                    <a:pt x="371" y="151"/>
                    <a:pt x="371" y="229"/>
                  </a:cubicBezTo>
                  <a:cubicBezTo>
                    <a:pt x="458" y="229"/>
                    <a:pt x="458" y="229"/>
                    <a:pt x="458" y="229"/>
                  </a:cubicBezTo>
                  <a:cubicBezTo>
                    <a:pt x="458" y="103"/>
                    <a:pt x="355" y="0"/>
                    <a:pt x="22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1" name="Freeform 13"/>
            <p:cNvSpPr/>
            <p:nvPr/>
          </p:nvSpPr>
          <p:spPr bwMode="auto">
            <a:xfrm>
              <a:off x="12724" y="4512"/>
              <a:ext cx="2793" cy="1660"/>
            </a:xfrm>
            <a:custGeom>
              <a:avLst/>
              <a:gdLst>
                <a:gd name="T0" fmla="*/ 229 w 458"/>
                <a:gd name="T1" fmla="*/ 0 h 272"/>
                <a:gd name="T2" fmla="*/ 0 w 458"/>
                <a:gd name="T3" fmla="*/ 229 h 272"/>
                <a:gd name="T4" fmla="*/ 87 w 458"/>
                <a:gd name="T5" fmla="*/ 229 h 272"/>
                <a:gd name="T6" fmla="*/ 229 w 458"/>
                <a:gd name="T7" fmla="*/ 87 h 272"/>
                <a:gd name="T8" fmla="*/ 371 w 458"/>
                <a:gd name="T9" fmla="*/ 229 h 272"/>
                <a:gd name="T10" fmla="*/ 414 w 458"/>
                <a:gd name="T11" fmla="*/ 272 h 272"/>
                <a:gd name="T12" fmla="*/ 458 w 458"/>
                <a:gd name="T13" fmla="*/ 229 h 272"/>
                <a:gd name="T14" fmla="*/ 229 w 458"/>
                <a:gd name="T15" fmla="*/ 0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58" h="272">
                  <a:moveTo>
                    <a:pt x="229" y="0"/>
                  </a:moveTo>
                  <a:cubicBezTo>
                    <a:pt x="103" y="0"/>
                    <a:pt x="0" y="103"/>
                    <a:pt x="0" y="229"/>
                  </a:cubicBezTo>
                  <a:cubicBezTo>
                    <a:pt x="87" y="229"/>
                    <a:pt x="87" y="229"/>
                    <a:pt x="87" y="229"/>
                  </a:cubicBezTo>
                  <a:cubicBezTo>
                    <a:pt x="87" y="151"/>
                    <a:pt x="151" y="87"/>
                    <a:pt x="229" y="87"/>
                  </a:cubicBezTo>
                  <a:cubicBezTo>
                    <a:pt x="307" y="87"/>
                    <a:pt x="371" y="151"/>
                    <a:pt x="371" y="229"/>
                  </a:cubicBezTo>
                  <a:cubicBezTo>
                    <a:pt x="371" y="253"/>
                    <a:pt x="390" y="272"/>
                    <a:pt x="414" y="272"/>
                  </a:cubicBezTo>
                  <a:cubicBezTo>
                    <a:pt x="438" y="272"/>
                    <a:pt x="458" y="253"/>
                    <a:pt x="458" y="229"/>
                  </a:cubicBezTo>
                  <a:cubicBezTo>
                    <a:pt x="458" y="103"/>
                    <a:pt x="355" y="0"/>
                    <a:pt x="22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2" name="Group 14"/>
          <p:cNvGrpSpPr/>
          <p:nvPr/>
        </p:nvGrpSpPr>
        <p:grpSpPr bwMode="auto">
          <a:xfrm>
            <a:off x="3061970" y="3542665"/>
            <a:ext cx="327025" cy="419735"/>
            <a:chOff x="0" y="0"/>
            <a:chExt cx="184" cy="236"/>
          </a:xfrm>
          <a:solidFill>
            <a:srgbClr val="11708C"/>
          </a:solidFill>
        </p:grpSpPr>
        <p:sp>
          <p:nvSpPr>
            <p:cNvPr id="13" name="Freeform 15"/>
            <p:cNvSpPr/>
            <p:nvPr/>
          </p:nvSpPr>
          <p:spPr bwMode="auto">
            <a:xfrm>
              <a:off x="0" y="0"/>
              <a:ext cx="184" cy="236"/>
            </a:xfrm>
            <a:custGeom>
              <a:avLst/>
              <a:gdLst>
                <a:gd name="T0" fmla="*/ 19 w 84"/>
                <a:gd name="T1" fmla="*/ 98 h 108"/>
                <a:gd name="T2" fmla="*/ 10 w 84"/>
                <a:gd name="T3" fmla="*/ 98 h 108"/>
                <a:gd name="T4" fmla="*/ 10 w 84"/>
                <a:gd name="T5" fmla="*/ 9 h 108"/>
                <a:gd name="T6" fmla="*/ 79 w 84"/>
                <a:gd name="T7" fmla="*/ 9 h 108"/>
                <a:gd name="T8" fmla="*/ 84 w 84"/>
                <a:gd name="T9" fmla="*/ 5 h 108"/>
                <a:gd name="T10" fmla="*/ 79 w 84"/>
                <a:gd name="T11" fmla="*/ 0 h 108"/>
                <a:gd name="T12" fmla="*/ 5 w 84"/>
                <a:gd name="T13" fmla="*/ 0 h 108"/>
                <a:gd name="T14" fmla="*/ 0 w 84"/>
                <a:gd name="T15" fmla="*/ 5 h 108"/>
                <a:gd name="T16" fmla="*/ 0 w 84"/>
                <a:gd name="T17" fmla="*/ 103 h 108"/>
                <a:gd name="T18" fmla="*/ 5 w 84"/>
                <a:gd name="T19" fmla="*/ 108 h 108"/>
                <a:gd name="T20" fmla="*/ 19 w 84"/>
                <a:gd name="T21" fmla="*/ 108 h 108"/>
                <a:gd name="T22" fmla="*/ 23 w 84"/>
                <a:gd name="T23" fmla="*/ 103 h 108"/>
                <a:gd name="T24" fmla="*/ 19 w 84"/>
                <a:gd name="T25" fmla="*/ 98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4" h="108">
                  <a:moveTo>
                    <a:pt x="19" y="98"/>
                  </a:moveTo>
                  <a:cubicBezTo>
                    <a:pt x="10" y="98"/>
                    <a:pt x="10" y="98"/>
                    <a:pt x="10" y="98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79" y="9"/>
                    <a:pt x="79" y="9"/>
                    <a:pt x="79" y="9"/>
                  </a:cubicBezTo>
                  <a:cubicBezTo>
                    <a:pt x="82" y="9"/>
                    <a:pt x="84" y="7"/>
                    <a:pt x="84" y="5"/>
                  </a:cubicBezTo>
                  <a:cubicBezTo>
                    <a:pt x="84" y="2"/>
                    <a:pt x="82" y="0"/>
                    <a:pt x="79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3" y="0"/>
                    <a:pt x="0" y="2"/>
                    <a:pt x="0" y="5"/>
                  </a:cubicBezTo>
                  <a:cubicBezTo>
                    <a:pt x="0" y="103"/>
                    <a:pt x="0" y="103"/>
                    <a:pt x="0" y="103"/>
                  </a:cubicBezTo>
                  <a:cubicBezTo>
                    <a:pt x="0" y="106"/>
                    <a:pt x="3" y="108"/>
                    <a:pt x="5" y="108"/>
                  </a:cubicBezTo>
                  <a:cubicBezTo>
                    <a:pt x="19" y="108"/>
                    <a:pt x="19" y="108"/>
                    <a:pt x="19" y="108"/>
                  </a:cubicBezTo>
                  <a:cubicBezTo>
                    <a:pt x="21" y="108"/>
                    <a:pt x="23" y="106"/>
                    <a:pt x="23" y="103"/>
                  </a:cubicBezTo>
                  <a:cubicBezTo>
                    <a:pt x="23" y="100"/>
                    <a:pt x="21" y="98"/>
                    <a:pt x="19" y="9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5" name="Freeform 16"/>
            <p:cNvSpPr/>
            <p:nvPr/>
          </p:nvSpPr>
          <p:spPr bwMode="auto">
            <a:xfrm>
              <a:off x="116" y="138"/>
              <a:ext cx="68" cy="98"/>
            </a:xfrm>
            <a:custGeom>
              <a:avLst/>
              <a:gdLst>
                <a:gd name="T0" fmla="*/ 26 w 31"/>
                <a:gd name="T1" fmla="*/ 0 h 45"/>
                <a:gd name="T2" fmla="*/ 21 w 31"/>
                <a:gd name="T3" fmla="*/ 5 h 45"/>
                <a:gd name="T4" fmla="*/ 21 w 31"/>
                <a:gd name="T5" fmla="*/ 35 h 45"/>
                <a:gd name="T6" fmla="*/ 4 w 31"/>
                <a:gd name="T7" fmla="*/ 35 h 45"/>
                <a:gd name="T8" fmla="*/ 0 w 31"/>
                <a:gd name="T9" fmla="*/ 40 h 45"/>
                <a:gd name="T10" fmla="*/ 4 w 31"/>
                <a:gd name="T11" fmla="*/ 45 h 45"/>
                <a:gd name="T12" fmla="*/ 26 w 31"/>
                <a:gd name="T13" fmla="*/ 45 h 45"/>
                <a:gd name="T14" fmla="*/ 29 w 31"/>
                <a:gd name="T15" fmla="*/ 43 h 45"/>
                <a:gd name="T16" fmla="*/ 31 w 31"/>
                <a:gd name="T17" fmla="*/ 40 h 45"/>
                <a:gd name="T18" fmla="*/ 31 w 31"/>
                <a:gd name="T19" fmla="*/ 5 h 45"/>
                <a:gd name="T20" fmla="*/ 26 w 31"/>
                <a:gd name="T21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1" h="45">
                  <a:moveTo>
                    <a:pt x="26" y="0"/>
                  </a:moveTo>
                  <a:cubicBezTo>
                    <a:pt x="23" y="0"/>
                    <a:pt x="21" y="2"/>
                    <a:pt x="21" y="5"/>
                  </a:cubicBezTo>
                  <a:cubicBezTo>
                    <a:pt x="21" y="35"/>
                    <a:pt x="21" y="35"/>
                    <a:pt x="21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2" y="35"/>
                    <a:pt x="0" y="37"/>
                    <a:pt x="0" y="40"/>
                  </a:cubicBezTo>
                  <a:cubicBezTo>
                    <a:pt x="0" y="43"/>
                    <a:pt x="2" y="45"/>
                    <a:pt x="4" y="45"/>
                  </a:cubicBezTo>
                  <a:cubicBezTo>
                    <a:pt x="26" y="45"/>
                    <a:pt x="26" y="45"/>
                    <a:pt x="26" y="45"/>
                  </a:cubicBezTo>
                  <a:cubicBezTo>
                    <a:pt x="27" y="45"/>
                    <a:pt x="28" y="44"/>
                    <a:pt x="29" y="43"/>
                  </a:cubicBezTo>
                  <a:cubicBezTo>
                    <a:pt x="30" y="42"/>
                    <a:pt x="31" y="41"/>
                    <a:pt x="31" y="40"/>
                  </a:cubicBezTo>
                  <a:cubicBezTo>
                    <a:pt x="31" y="5"/>
                    <a:pt x="31" y="5"/>
                    <a:pt x="31" y="5"/>
                  </a:cubicBezTo>
                  <a:cubicBezTo>
                    <a:pt x="31" y="2"/>
                    <a:pt x="29" y="0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6" name="Freeform 17"/>
            <p:cNvSpPr>
              <a:spLocks noEditPoints="1"/>
            </p:cNvSpPr>
            <p:nvPr/>
          </p:nvSpPr>
          <p:spPr bwMode="auto">
            <a:xfrm>
              <a:off x="66" y="51"/>
              <a:ext cx="113" cy="163"/>
            </a:xfrm>
            <a:custGeom>
              <a:avLst/>
              <a:gdLst>
                <a:gd name="T0" fmla="*/ 45 w 52"/>
                <a:gd name="T1" fmla="*/ 1 h 75"/>
                <a:gd name="T2" fmla="*/ 40 w 52"/>
                <a:gd name="T3" fmla="*/ 0 h 75"/>
                <a:gd name="T4" fmla="*/ 30 w 52"/>
                <a:gd name="T5" fmla="*/ 5 h 75"/>
                <a:gd name="T6" fmla="*/ 1 w 52"/>
                <a:gd name="T7" fmla="*/ 57 h 75"/>
                <a:gd name="T8" fmla="*/ 0 w 52"/>
                <a:gd name="T9" fmla="*/ 59 h 75"/>
                <a:gd name="T10" fmla="*/ 0 w 52"/>
                <a:gd name="T11" fmla="*/ 71 h 75"/>
                <a:gd name="T12" fmla="*/ 3 w 52"/>
                <a:gd name="T13" fmla="*/ 75 h 75"/>
                <a:gd name="T14" fmla="*/ 5 w 52"/>
                <a:gd name="T15" fmla="*/ 75 h 75"/>
                <a:gd name="T16" fmla="*/ 7 w 52"/>
                <a:gd name="T17" fmla="*/ 75 h 75"/>
                <a:gd name="T18" fmla="*/ 18 w 52"/>
                <a:gd name="T19" fmla="*/ 69 h 75"/>
                <a:gd name="T20" fmla="*/ 19 w 52"/>
                <a:gd name="T21" fmla="*/ 67 h 75"/>
                <a:gd name="T22" fmla="*/ 49 w 52"/>
                <a:gd name="T23" fmla="*/ 16 h 75"/>
                <a:gd name="T24" fmla="*/ 45 w 52"/>
                <a:gd name="T25" fmla="*/ 1 h 75"/>
                <a:gd name="T26" fmla="*/ 41 w 52"/>
                <a:gd name="T27" fmla="*/ 11 h 75"/>
                <a:gd name="T28" fmla="*/ 12 w 52"/>
                <a:gd name="T29" fmla="*/ 62 h 75"/>
                <a:gd name="T30" fmla="*/ 9 w 52"/>
                <a:gd name="T31" fmla="*/ 63 h 75"/>
                <a:gd name="T32" fmla="*/ 9 w 52"/>
                <a:gd name="T33" fmla="*/ 60 h 75"/>
                <a:gd name="T34" fmla="*/ 38 w 52"/>
                <a:gd name="T35" fmla="*/ 10 h 75"/>
                <a:gd name="T36" fmla="*/ 41 w 52"/>
                <a:gd name="T37" fmla="*/ 9 h 75"/>
                <a:gd name="T38" fmla="*/ 41 w 52"/>
                <a:gd name="T39" fmla="*/ 11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2" h="75">
                  <a:moveTo>
                    <a:pt x="45" y="1"/>
                  </a:moveTo>
                  <a:cubicBezTo>
                    <a:pt x="44" y="0"/>
                    <a:pt x="42" y="0"/>
                    <a:pt x="40" y="0"/>
                  </a:cubicBezTo>
                  <a:cubicBezTo>
                    <a:pt x="36" y="0"/>
                    <a:pt x="32" y="2"/>
                    <a:pt x="30" y="5"/>
                  </a:cubicBezTo>
                  <a:cubicBezTo>
                    <a:pt x="1" y="57"/>
                    <a:pt x="1" y="57"/>
                    <a:pt x="1" y="57"/>
                  </a:cubicBezTo>
                  <a:cubicBezTo>
                    <a:pt x="0" y="57"/>
                    <a:pt x="0" y="58"/>
                    <a:pt x="0" y="59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1" y="72"/>
                    <a:pt x="1" y="74"/>
                    <a:pt x="3" y="75"/>
                  </a:cubicBezTo>
                  <a:cubicBezTo>
                    <a:pt x="3" y="75"/>
                    <a:pt x="4" y="75"/>
                    <a:pt x="5" y="75"/>
                  </a:cubicBezTo>
                  <a:cubicBezTo>
                    <a:pt x="6" y="75"/>
                    <a:pt x="7" y="75"/>
                    <a:pt x="7" y="75"/>
                  </a:cubicBezTo>
                  <a:cubicBezTo>
                    <a:pt x="18" y="69"/>
                    <a:pt x="18" y="69"/>
                    <a:pt x="18" y="69"/>
                  </a:cubicBezTo>
                  <a:cubicBezTo>
                    <a:pt x="18" y="69"/>
                    <a:pt x="19" y="68"/>
                    <a:pt x="19" y="67"/>
                  </a:cubicBezTo>
                  <a:cubicBezTo>
                    <a:pt x="49" y="16"/>
                    <a:pt x="49" y="16"/>
                    <a:pt x="49" y="16"/>
                  </a:cubicBezTo>
                  <a:cubicBezTo>
                    <a:pt x="52" y="11"/>
                    <a:pt x="50" y="4"/>
                    <a:pt x="45" y="1"/>
                  </a:cubicBezTo>
                  <a:close/>
                  <a:moveTo>
                    <a:pt x="41" y="11"/>
                  </a:moveTo>
                  <a:cubicBezTo>
                    <a:pt x="12" y="62"/>
                    <a:pt x="12" y="62"/>
                    <a:pt x="12" y="62"/>
                  </a:cubicBezTo>
                  <a:cubicBezTo>
                    <a:pt x="9" y="63"/>
                    <a:pt x="9" y="63"/>
                    <a:pt x="9" y="63"/>
                  </a:cubicBezTo>
                  <a:cubicBezTo>
                    <a:pt x="9" y="60"/>
                    <a:pt x="9" y="60"/>
                    <a:pt x="9" y="60"/>
                  </a:cubicBezTo>
                  <a:cubicBezTo>
                    <a:pt x="38" y="10"/>
                    <a:pt x="38" y="10"/>
                    <a:pt x="38" y="10"/>
                  </a:cubicBezTo>
                  <a:cubicBezTo>
                    <a:pt x="39" y="9"/>
                    <a:pt x="40" y="9"/>
                    <a:pt x="41" y="9"/>
                  </a:cubicBezTo>
                  <a:cubicBezTo>
                    <a:pt x="41" y="10"/>
                    <a:pt x="42" y="11"/>
                    <a:pt x="41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7" name="Freeform 18"/>
            <p:cNvSpPr/>
            <p:nvPr/>
          </p:nvSpPr>
          <p:spPr bwMode="auto">
            <a:xfrm>
              <a:off x="35" y="68"/>
              <a:ext cx="70" cy="20"/>
            </a:xfrm>
            <a:custGeom>
              <a:avLst/>
              <a:gdLst>
                <a:gd name="T0" fmla="*/ 32 w 32"/>
                <a:gd name="T1" fmla="*/ 4 h 9"/>
                <a:gd name="T2" fmla="*/ 28 w 32"/>
                <a:gd name="T3" fmla="*/ 0 h 9"/>
                <a:gd name="T4" fmla="*/ 4 w 32"/>
                <a:gd name="T5" fmla="*/ 0 h 9"/>
                <a:gd name="T6" fmla="*/ 0 w 32"/>
                <a:gd name="T7" fmla="*/ 4 h 9"/>
                <a:gd name="T8" fmla="*/ 4 w 32"/>
                <a:gd name="T9" fmla="*/ 9 h 9"/>
                <a:gd name="T10" fmla="*/ 28 w 32"/>
                <a:gd name="T11" fmla="*/ 9 h 9"/>
                <a:gd name="T12" fmla="*/ 32 w 32"/>
                <a:gd name="T13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9">
                  <a:moveTo>
                    <a:pt x="32" y="4"/>
                  </a:moveTo>
                  <a:cubicBezTo>
                    <a:pt x="32" y="2"/>
                    <a:pt x="30" y="0"/>
                    <a:pt x="28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7"/>
                    <a:pt x="2" y="9"/>
                    <a:pt x="4" y="9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30" y="9"/>
                    <a:pt x="32" y="7"/>
                    <a:pt x="3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9" name="Freeform 19"/>
            <p:cNvSpPr/>
            <p:nvPr/>
          </p:nvSpPr>
          <p:spPr bwMode="auto">
            <a:xfrm>
              <a:off x="35" y="107"/>
              <a:ext cx="46" cy="20"/>
            </a:xfrm>
            <a:custGeom>
              <a:avLst/>
              <a:gdLst>
                <a:gd name="T0" fmla="*/ 4 w 21"/>
                <a:gd name="T1" fmla="*/ 0 h 9"/>
                <a:gd name="T2" fmla="*/ 0 w 21"/>
                <a:gd name="T3" fmla="*/ 4 h 9"/>
                <a:gd name="T4" fmla="*/ 4 w 21"/>
                <a:gd name="T5" fmla="*/ 9 h 9"/>
                <a:gd name="T6" fmla="*/ 16 w 21"/>
                <a:gd name="T7" fmla="*/ 9 h 9"/>
                <a:gd name="T8" fmla="*/ 21 w 21"/>
                <a:gd name="T9" fmla="*/ 4 h 9"/>
                <a:gd name="T10" fmla="*/ 16 w 21"/>
                <a:gd name="T11" fmla="*/ 0 h 9"/>
                <a:gd name="T12" fmla="*/ 4 w 21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9">
                  <a:moveTo>
                    <a:pt x="4" y="0"/>
                  </a:moveTo>
                  <a:cubicBezTo>
                    <a:pt x="2" y="0"/>
                    <a:pt x="0" y="2"/>
                    <a:pt x="0" y="4"/>
                  </a:cubicBezTo>
                  <a:cubicBezTo>
                    <a:pt x="0" y="7"/>
                    <a:pt x="2" y="9"/>
                    <a:pt x="4" y="9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9" y="9"/>
                    <a:pt x="21" y="7"/>
                    <a:pt x="21" y="4"/>
                  </a:cubicBezTo>
                  <a:cubicBezTo>
                    <a:pt x="21" y="2"/>
                    <a:pt x="19" y="0"/>
                    <a:pt x="16" y="0"/>
                  </a:cubicBezTo>
                  <a:lnTo>
                    <a:pt x="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0" name="Group 20"/>
          <p:cNvGrpSpPr/>
          <p:nvPr/>
        </p:nvGrpSpPr>
        <p:grpSpPr bwMode="auto">
          <a:xfrm>
            <a:off x="7324090" y="3542665"/>
            <a:ext cx="414020" cy="419735"/>
            <a:chOff x="0" y="0"/>
            <a:chExt cx="233" cy="236"/>
          </a:xfrm>
          <a:solidFill>
            <a:srgbClr val="11708C"/>
          </a:solidFill>
        </p:grpSpPr>
        <p:sp>
          <p:nvSpPr>
            <p:cNvPr id="21" name="Freeform 21"/>
            <p:cNvSpPr>
              <a:spLocks noEditPoints="1"/>
            </p:cNvSpPr>
            <p:nvPr/>
          </p:nvSpPr>
          <p:spPr bwMode="auto">
            <a:xfrm>
              <a:off x="0" y="0"/>
              <a:ext cx="233" cy="236"/>
            </a:xfrm>
            <a:custGeom>
              <a:avLst/>
              <a:gdLst>
                <a:gd name="T0" fmla="*/ 103 w 107"/>
                <a:gd name="T1" fmla="*/ 42 h 108"/>
                <a:gd name="T2" fmla="*/ 93 w 107"/>
                <a:gd name="T3" fmla="*/ 35 h 108"/>
                <a:gd name="T4" fmla="*/ 97 w 107"/>
                <a:gd name="T5" fmla="*/ 22 h 108"/>
                <a:gd name="T6" fmla="*/ 80 w 107"/>
                <a:gd name="T7" fmla="*/ 10 h 108"/>
                <a:gd name="T8" fmla="*/ 68 w 107"/>
                <a:gd name="T9" fmla="*/ 12 h 108"/>
                <a:gd name="T10" fmla="*/ 62 w 107"/>
                <a:gd name="T11" fmla="*/ 1 h 108"/>
                <a:gd name="T12" fmla="*/ 42 w 107"/>
                <a:gd name="T13" fmla="*/ 4 h 108"/>
                <a:gd name="T14" fmla="*/ 34 w 107"/>
                <a:gd name="T15" fmla="*/ 14 h 108"/>
                <a:gd name="T16" fmla="*/ 22 w 107"/>
                <a:gd name="T17" fmla="*/ 11 h 108"/>
                <a:gd name="T18" fmla="*/ 10 w 107"/>
                <a:gd name="T19" fmla="*/ 27 h 108"/>
                <a:gd name="T20" fmla="*/ 12 w 107"/>
                <a:gd name="T21" fmla="*/ 39 h 108"/>
                <a:gd name="T22" fmla="*/ 0 w 107"/>
                <a:gd name="T23" fmla="*/ 46 h 108"/>
                <a:gd name="T24" fmla="*/ 0 w 107"/>
                <a:gd name="T25" fmla="*/ 62 h 108"/>
                <a:gd name="T26" fmla="*/ 12 w 107"/>
                <a:gd name="T27" fmla="*/ 69 h 108"/>
                <a:gd name="T28" fmla="*/ 10 w 107"/>
                <a:gd name="T29" fmla="*/ 81 h 108"/>
                <a:gd name="T30" fmla="*/ 22 w 107"/>
                <a:gd name="T31" fmla="*/ 97 h 108"/>
                <a:gd name="T32" fmla="*/ 34 w 107"/>
                <a:gd name="T33" fmla="*/ 94 h 108"/>
                <a:gd name="T34" fmla="*/ 42 w 107"/>
                <a:gd name="T35" fmla="*/ 104 h 108"/>
                <a:gd name="T36" fmla="*/ 53 w 107"/>
                <a:gd name="T37" fmla="*/ 108 h 108"/>
                <a:gd name="T38" fmla="*/ 65 w 107"/>
                <a:gd name="T39" fmla="*/ 104 h 108"/>
                <a:gd name="T40" fmla="*/ 72 w 107"/>
                <a:gd name="T41" fmla="*/ 94 h 108"/>
                <a:gd name="T42" fmla="*/ 85 w 107"/>
                <a:gd name="T43" fmla="*/ 97 h 108"/>
                <a:gd name="T44" fmla="*/ 97 w 107"/>
                <a:gd name="T45" fmla="*/ 81 h 108"/>
                <a:gd name="T46" fmla="*/ 95 w 107"/>
                <a:gd name="T47" fmla="*/ 69 h 108"/>
                <a:gd name="T48" fmla="*/ 106 w 107"/>
                <a:gd name="T49" fmla="*/ 62 h 108"/>
                <a:gd name="T50" fmla="*/ 106 w 107"/>
                <a:gd name="T51" fmla="*/ 46 h 108"/>
                <a:gd name="T52" fmla="*/ 90 w 107"/>
                <a:gd name="T53" fmla="*/ 61 h 108"/>
                <a:gd name="T54" fmla="*/ 84 w 107"/>
                <a:gd name="T55" fmla="*/ 71 h 108"/>
                <a:gd name="T56" fmla="*/ 88 w 107"/>
                <a:gd name="T57" fmla="*/ 82 h 108"/>
                <a:gd name="T58" fmla="*/ 74 w 107"/>
                <a:gd name="T59" fmla="*/ 84 h 108"/>
                <a:gd name="T60" fmla="*/ 63 w 107"/>
                <a:gd name="T61" fmla="*/ 87 h 108"/>
                <a:gd name="T62" fmla="*/ 57 w 107"/>
                <a:gd name="T63" fmla="*/ 98 h 108"/>
                <a:gd name="T64" fmla="*/ 47 w 107"/>
                <a:gd name="T65" fmla="*/ 90 h 108"/>
                <a:gd name="T66" fmla="*/ 37 w 107"/>
                <a:gd name="T67" fmla="*/ 85 h 108"/>
                <a:gd name="T68" fmla="*/ 25 w 107"/>
                <a:gd name="T69" fmla="*/ 88 h 108"/>
                <a:gd name="T70" fmla="*/ 23 w 107"/>
                <a:gd name="T71" fmla="*/ 75 h 108"/>
                <a:gd name="T72" fmla="*/ 20 w 107"/>
                <a:gd name="T73" fmla="*/ 64 h 108"/>
                <a:gd name="T74" fmla="*/ 9 w 107"/>
                <a:gd name="T75" fmla="*/ 58 h 108"/>
                <a:gd name="T76" fmla="*/ 9 w 107"/>
                <a:gd name="T77" fmla="*/ 50 h 108"/>
                <a:gd name="T78" fmla="*/ 20 w 107"/>
                <a:gd name="T79" fmla="*/ 44 h 108"/>
                <a:gd name="T80" fmla="*/ 23 w 107"/>
                <a:gd name="T81" fmla="*/ 33 h 108"/>
                <a:gd name="T82" fmla="*/ 25 w 107"/>
                <a:gd name="T83" fmla="*/ 20 h 108"/>
                <a:gd name="T84" fmla="*/ 37 w 107"/>
                <a:gd name="T85" fmla="*/ 23 h 108"/>
                <a:gd name="T86" fmla="*/ 47 w 107"/>
                <a:gd name="T87" fmla="*/ 18 h 108"/>
                <a:gd name="T88" fmla="*/ 57 w 107"/>
                <a:gd name="T89" fmla="*/ 10 h 108"/>
                <a:gd name="T90" fmla="*/ 63 w 107"/>
                <a:gd name="T91" fmla="*/ 21 h 108"/>
                <a:gd name="T92" fmla="*/ 74 w 107"/>
                <a:gd name="T93" fmla="*/ 23 h 108"/>
                <a:gd name="T94" fmla="*/ 88 w 107"/>
                <a:gd name="T95" fmla="*/ 26 h 108"/>
                <a:gd name="T96" fmla="*/ 84 w 107"/>
                <a:gd name="T97" fmla="*/ 37 h 108"/>
                <a:gd name="T98" fmla="*/ 90 w 107"/>
                <a:gd name="T99" fmla="*/ 47 h 108"/>
                <a:gd name="T100" fmla="*/ 98 w 107"/>
                <a:gd name="T101" fmla="*/ 5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07" h="108">
                  <a:moveTo>
                    <a:pt x="106" y="46"/>
                  </a:moveTo>
                  <a:cubicBezTo>
                    <a:pt x="106" y="44"/>
                    <a:pt x="105" y="43"/>
                    <a:pt x="103" y="42"/>
                  </a:cubicBezTo>
                  <a:cubicBezTo>
                    <a:pt x="95" y="39"/>
                    <a:pt x="95" y="39"/>
                    <a:pt x="95" y="39"/>
                  </a:cubicBezTo>
                  <a:cubicBezTo>
                    <a:pt x="94" y="38"/>
                    <a:pt x="94" y="36"/>
                    <a:pt x="93" y="35"/>
                  </a:cubicBezTo>
                  <a:cubicBezTo>
                    <a:pt x="97" y="27"/>
                    <a:pt x="97" y="27"/>
                    <a:pt x="97" y="27"/>
                  </a:cubicBezTo>
                  <a:cubicBezTo>
                    <a:pt x="98" y="25"/>
                    <a:pt x="98" y="24"/>
                    <a:pt x="97" y="22"/>
                  </a:cubicBezTo>
                  <a:cubicBezTo>
                    <a:pt x="93" y="18"/>
                    <a:pt x="89" y="14"/>
                    <a:pt x="85" y="11"/>
                  </a:cubicBezTo>
                  <a:cubicBezTo>
                    <a:pt x="84" y="10"/>
                    <a:pt x="82" y="10"/>
                    <a:pt x="80" y="10"/>
                  </a:cubicBezTo>
                  <a:cubicBezTo>
                    <a:pt x="72" y="14"/>
                    <a:pt x="72" y="14"/>
                    <a:pt x="72" y="14"/>
                  </a:cubicBezTo>
                  <a:cubicBezTo>
                    <a:pt x="71" y="14"/>
                    <a:pt x="70" y="13"/>
                    <a:pt x="68" y="12"/>
                  </a:cubicBezTo>
                  <a:cubicBezTo>
                    <a:pt x="65" y="4"/>
                    <a:pt x="65" y="4"/>
                    <a:pt x="65" y="4"/>
                  </a:cubicBezTo>
                  <a:cubicBezTo>
                    <a:pt x="65" y="2"/>
                    <a:pt x="63" y="1"/>
                    <a:pt x="62" y="1"/>
                  </a:cubicBezTo>
                  <a:cubicBezTo>
                    <a:pt x="56" y="0"/>
                    <a:pt x="51" y="0"/>
                    <a:pt x="45" y="1"/>
                  </a:cubicBezTo>
                  <a:cubicBezTo>
                    <a:pt x="44" y="1"/>
                    <a:pt x="42" y="2"/>
                    <a:pt x="42" y="4"/>
                  </a:cubicBezTo>
                  <a:cubicBezTo>
                    <a:pt x="39" y="12"/>
                    <a:pt x="39" y="12"/>
                    <a:pt x="39" y="12"/>
                  </a:cubicBezTo>
                  <a:cubicBezTo>
                    <a:pt x="37" y="13"/>
                    <a:pt x="36" y="14"/>
                    <a:pt x="34" y="14"/>
                  </a:cubicBezTo>
                  <a:cubicBezTo>
                    <a:pt x="26" y="10"/>
                    <a:pt x="26" y="10"/>
                    <a:pt x="26" y="10"/>
                  </a:cubicBezTo>
                  <a:cubicBezTo>
                    <a:pt x="25" y="10"/>
                    <a:pt x="23" y="10"/>
                    <a:pt x="22" y="11"/>
                  </a:cubicBezTo>
                  <a:cubicBezTo>
                    <a:pt x="17" y="14"/>
                    <a:pt x="13" y="18"/>
                    <a:pt x="10" y="22"/>
                  </a:cubicBezTo>
                  <a:cubicBezTo>
                    <a:pt x="9" y="24"/>
                    <a:pt x="9" y="25"/>
                    <a:pt x="10" y="27"/>
                  </a:cubicBezTo>
                  <a:cubicBezTo>
                    <a:pt x="14" y="35"/>
                    <a:pt x="14" y="35"/>
                    <a:pt x="14" y="35"/>
                  </a:cubicBezTo>
                  <a:cubicBezTo>
                    <a:pt x="13" y="36"/>
                    <a:pt x="12" y="38"/>
                    <a:pt x="12" y="39"/>
                  </a:cubicBezTo>
                  <a:cubicBezTo>
                    <a:pt x="3" y="42"/>
                    <a:pt x="3" y="42"/>
                    <a:pt x="3" y="42"/>
                  </a:cubicBezTo>
                  <a:cubicBezTo>
                    <a:pt x="2" y="43"/>
                    <a:pt x="1" y="44"/>
                    <a:pt x="0" y="46"/>
                  </a:cubicBezTo>
                  <a:cubicBezTo>
                    <a:pt x="0" y="49"/>
                    <a:pt x="0" y="51"/>
                    <a:pt x="0" y="54"/>
                  </a:cubicBezTo>
                  <a:cubicBezTo>
                    <a:pt x="0" y="56"/>
                    <a:pt x="0" y="59"/>
                    <a:pt x="0" y="62"/>
                  </a:cubicBezTo>
                  <a:cubicBezTo>
                    <a:pt x="1" y="64"/>
                    <a:pt x="2" y="65"/>
                    <a:pt x="3" y="66"/>
                  </a:cubicBezTo>
                  <a:cubicBezTo>
                    <a:pt x="12" y="69"/>
                    <a:pt x="12" y="69"/>
                    <a:pt x="12" y="69"/>
                  </a:cubicBezTo>
                  <a:cubicBezTo>
                    <a:pt x="12" y="70"/>
                    <a:pt x="13" y="72"/>
                    <a:pt x="14" y="73"/>
                  </a:cubicBezTo>
                  <a:cubicBezTo>
                    <a:pt x="10" y="81"/>
                    <a:pt x="10" y="81"/>
                    <a:pt x="10" y="81"/>
                  </a:cubicBezTo>
                  <a:cubicBezTo>
                    <a:pt x="9" y="82"/>
                    <a:pt x="9" y="84"/>
                    <a:pt x="10" y="86"/>
                  </a:cubicBezTo>
                  <a:cubicBezTo>
                    <a:pt x="13" y="90"/>
                    <a:pt x="17" y="94"/>
                    <a:pt x="22" y="97"/>
                  </a:cubicBezTo>
                  <a:cubicBezTo>
                    <a:pt x="23" y="98"/>
                    <a:pt x="25" y="98"/>
                    <a:pt x="26" y="98"/>
                  </a:cubicBezTo>
                  <a:cubicBezTo>
                    <a:pt x="34" y="94"/>
                    <a:pt x="34" y="94"/>
                    <a:pt x="34" y="94"/>
                  </a:cubicBezTo>
                  <a:cubicBezTo>
                    <a:pt x="36" y="94"/>
                    <a:pt x="37" y="95"/>
                    <a:pt x="39" y="95"/>
                  </a:cubicBezTo>
                  <a:cubicBezTo>
                    <a:pt x="42" y="104"/>
                    <a:pt x="42" y="104"/>
                    <a:pt x="42" y="104"/>
                  </a:cubicBezTo>
                  <a:cubicBezTo>
                    <a:pt x="42" y="106"/>
                    <a:pt x="44" y="107"/>
                    <a:pt x="45" y="107"/>
                  </a:cubicBezTo>
                  <a:cubicBezTo>
                    <a:pt x="48" y="107"/>
                    <a:pt x="51" y="108"/>
                    <a:pt x="53" y="108"/>
                  </a:cubicBezTo>
                  <a:cubicBezTo>
                    <a:pt x="56" y="108"/>
                    <a:pt x="59" y="107"/>
                    <a:pt x="62" y="107"/>
                  </a:cubicBezTo>
                  <a:cubicBezTo>
                    <a:pt x="63" y="107"/>
                    <a:pt x="65" y="106"/>
                    <a:pt x="65" y="104"/>
                  </a:cubicBezTo>
                  <a:cubicBezTo>
                    <a:pt x="68" y="95"/>
                    <a:pt x="68" y="95"/>
                    <a:pt x="68" y="95"/>
                  </a:cubicBezTo>
                  <a:cubicBezTo>
                    <a:pt x="70" y="95"/>
                    <a:pt x="71" y="94"/>
                    <a:pt x="72" y="94"/>
                  </a:cubicBezTo>
                  <a:cubicBezTo>
                    <a:pt x="80" y="98"/>
                    <a:pt x="80" y="98"/>
                    <a:pt x="80" y="98"/>
                  </a:cubicBezTo>
                  <a:cubicBezTo>
                    <a:pt x="82" y="98"/>
                    <a:pt x="84" y="98"/>
                    <a:pt x="85" y="97"/>
                  </a:cubicBezTo>
                  <a:cubicBezTo>
                    <a:pt x="89" y="94"/>
                    <a:pt x="93" y="90"/>
                    <a:pt x="97" y="86"/>
                  </a:cubicBezTo>
                  <a:cubicBezTo>
                    <a:pt x="98" y="84"/>
                    <a:pt x="98" y="82"/>
                    <a:pt x="97" y="81"/>
                  </a:cubicBezTo>
                  <a:cubicBezTo>
                    <a:pt x="93" y="73"/>
                    <a:pt x="93" y="73"/>
                    <a:pt x="93" y="73"/>
                  </a:cubicBezTo>
                  <a:cubicBezTo>
                    <a:pt x="94" y="72"/>
                    <a:pt x="94" y="70"/>
                    <a:pt x="95" y="69"/>
                  </a:cubicBezTo>
                  <a:cubicBezTo>
                    <a:pt x="103" y="66"/>
                    <a:pt x="103" y="66"/>
                    <a:pt x="103" y="66"/>
                  </a:cubicBezTo>
                  <a:cubicBezTo>
                    <a:pt x="105" y="65"/>
                    <a:pt x="106" y="64"/>
                    <a:pt x="106" y="62"/>
                  </a:cubicBezTo>
                  <a:cubicBezTo>
                    <a:pt x="107" y="59"/>
                    <a:pt x="107" y="56"/>
                    <a:pt x="107" y="54"/>
                  </a:cubicBezTo>
                  <a:cubicBezTo>
                    <a:pt x="107" y="51"/>
                    <a:pt x="107" y="49"/>
                    <a:pt x="106" y="46"/>
                  </a:cubicBezTo>
                  <a:close/>
                  <a:moveTo>
                    <a:pt x="98" y="58"/>
                  </a:moveTo>
                  <a:cubicBezTo>
                    <a:pt x="90" y="61"/>
                    <a:pt x="90" y="61"/>
                    <a:pt x="90" y="61"/>
                  </a:cubicBezTo>
                  <a:cubicBezTo>
                    <a:pt x="88" y="61"/>
                    <a:pt x="87" y="62"/>
                    <a:pt x="87" y="64"/>
                  </a:cubicBezTo>
                  <a:cubicBezTo>
                    <a:pt x="86" y="66"/>
                    <a:pt x="85" y="69"/>
                    <a:pt x="84" y="71"/>
                  </a:cubicBezTo>
                  <a:cubicBezTo>
                    <a:pt x="83" y="72"/>
                    <a:pt x="83" y="73"/>
                    <a:pt x="84" y="75"/>
                  </a:cubicBezTo>
                  <a:cubicBezTo>
                    <a:pt x="88" y="82"/>
                    <a:pt x="88" y="82"/>
                    <a:pt x="88" y="82"/>
                  </a:cubicBezTo>
                  <a:cubicBezTo>
                    <a:pt x="86" y="84"/>
                    <a:pt x="84" y="86"/>
                    <a:pt x="82" y="88"/>
                  </a:cubicBezTo>
                  <a:cubicBezTo>
                    <a:pt x="74" y="84"/>
                    <a:pt x="74" y="84"/>
                    <a:pt x="74" y="84"/>
                  </a:cubicBezTo>
                  <a:cubicBezTo>
                    <a:pt x="73" y="84"/>
                    <a:pt x="71" y="84"/>
                    <a:pt x="70" y="85"/>
                  </a:cubicBezTo>
                  <a:cubicBezTo>
                    <a:pt x="68" y="86"/>
                    <a:pt x="66" y="87"/>
                    <a:pt x="63" y="87"/>
                  </a:cubicBezTo>
                  <a:cubicBezTo>
                    <a:pt x="62" y="88"/>
                    <a:pt x="61" y="89"/>
                    <a:pt x="60" y="90"/>
                  </a:cubicBezTo>
                  <a:cubicBezTo>
                    <a:pt x="57" y="98"/>
                    <a:pt x="57" y="98"/>
                    <a:pt x="57" y="98"/>
                  </a:cubicBezTo>
                  <a:cubicBezTo>
                    <a:pt x="55" y="98"/>
                    <a:pt x="52" y="98"/>
                    <a:pt x="49" y="98"/>
                  </a:cubicBezTo>
                  <a:cubicBezTo>
                    <a:pt x="47" y="90"/>
                    <a:pt x="47" y="90"/>
                    <a:pt x="47" y="90"/>
                  </a:cubicBezTo>
                  <a:cubicBezTo>
                    <a:pt x="46" y="89"/>
                    <a:pt x="45" y="88"/>
                    <a:pt x="43" y="87"/>
                  </a:cubicBezTo>
                  <a:cubicBezTo>
                    <a:pt x="41" y="87"/>
                    <a:pt x="39" y="86"/>
                    <a:pt x="37" y="85"/>
                  </a:cubicBezTo>
                  <a:cubicBezTo>
                    <a:pt x="35" y="84"/>
                    <a:pt x="34" y="84"/>
                    <a:pt x="33" y="84"/>
                  </a:cubicBezTo>
                  <a:cubicBezTo>
                    <a:pt x="25" y="88"/>
                    <a:pt x="25" y="88"/>
                    <a:pt x="25" y="88"/>
                  </a:cubicBezTo>
                  <a:cubicBezTo>
                    <a:pt x="23" y="86"/>
                    <a:pt x="21" y="84"/>
                    <a:pt x="19" y="82"/>
                  </a:cubicBezTo>
                  <a:cubicBezTo>
                    <a:pt x="23" y="75"/>
                    <a:pt x="23" y="75"/>
                    <a:pt x="23" y="75"/>
                  </a:cubicBezTo>
                  <a:cubicBezTo>
                    <a:pt x="23" y="73"/>
                    <a:pt x="23" y="72"/>
                    <a:pt x="23" y="71"/>
                  </a:cubicBezTo>
                  <a:cubicBezTo>
                    <a:pt x="22" y="69"/>
                    <a:pt x="21" y="66"/>
                    <a:pt x="20" y="64"/>
                  </a:cubicBezTo>
                  <a:cubicBezTo>
                    <a:pt x="20" y="62"/>
                    <a:pt x="18" y="61"/>
                    <a:pt x="17" y="61"/>
                  </a:cubicBezTo>
                  <a:cubicBezTo>
                    <a:pt x="9" y="58"/>
                    <a:pt x="9" y="58"/>
                    <a:pt x="9" y="58"/>
                  </a:cubicBezTo>
                  <a:cubicBezTo>
                    <a:pt x="9" y="57"/>
                    <a:pt x="9" y="55"/>
                    <a:pt x="9" y="54"/>
                  </a:cubicBezTo>
                  <a:cubicBezTo>
                    <a:pt x="9" y="53"/>
                    <a:pt x="9" y="51"/>
                    <a:pt x="9" y="50"/>
                  </a:cubicBezTo>
                  <a:cubicBezTo>
                    <a:pt x="17" y="47"/>
                    <a:pt x="17" y="47"/>
                    <a:pt x="17" y="47"/>
                  </a:cubicBezTo>
                  <a:cubicBezTo>
                    <a:pt x="18" y="47"/>
                    <a:pt x="20" y="45"/>
                    <a:pt x="20" y="44"/>
                  </a:cubicBezTo>
                  <a:cubicBezTo>
                    <a:pt x="21" y="42"/>
                    <a:pt x="22" y="39"/>
                    <a:pt x="23" y="37"/>
                  </a:cubicBezTo>
                  <a:cubicBezTo>
                    <a:pt x="23" y="36"/>
                    <a:pt x="23" y="34"/>
                    <a:pt x="23" y="33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21" y="23"/>
                    <a:pt x="23" y="22"/>
                    <a:pt x="25" y="20"/>
                  </a:cubicBezTo>
                  <a:cubicBezTo>
                    <a:pt x="33" y="23"/>
                    <a:pt x="33" y="23"/>
                    <a:pt x="33" y="23"/>
                  </a:cubicBezTo>
                  <a:cubicBezTo>
                    <a:pt x="34" y="24"/>
                    <a:pt x="35" y="24"/>
                    <a:pt x="37" y="23"/>
                  </a:cubicBezTo>
                  <a:cubicBezTo>
                    <a:pt x="39" y="22"/>
                    <a:pt x="41" y="21"/>
                    <a:pt x="43" y="21"/>
                  </a:cubicBezTo>
                  <a:cubicBezTo>
                    <a:pt x="45" y="20"/>
                    <a:pt x="46" y="19"/>
                    <a:pt x="47" y="18"/>
                  </a:cubicBezTo>
                  <a:cubicBezTo>
                    <a:pt x="49" y="10"/>
                    <a:pt x="49" y="10"/>
                    <a:pt x="49" y="10"/>
                  </a:cubicBezTo>
                  <a:cubicBezTo>
                    <a:pt x="52" y="9"/>
                    <a:pt x="55" y="9"/>
                    <a:pt x="57" y="10"/>
                  </a:cubicBezTo>
                  <a:cubicBezTo>
                    <a:pt x="60" y="18"/>
                    <a:pt x="60" y="18"/>
                    <a:pt x="60" y="18"/>
                  </a:cubicBezTo>
                  <a:cubicBezTo>
                    <a:pt x="61" y="19"/>
                    <a:pt x="62" y="20"/>
                    <a:pt x="63" y="21"/>
                  </a:cubicBezTo>
                  <a:cubicBezTo>
                    <a:pt x="66" y="21"/>
                    <a:pt x="68" y="22"/>
                    <a:pt x="70" y="23"/>
                  </a:cubicBezTo>
                  <a:cubicBezTo>
                    <a:pt x="71" y="24"/>
                    <a:pt x="73" y="24"/>
                    <a:pt x="74" y="23"/>
                  </a:cubicBezTo>
                  <a:cubicBezTo>
                    <a:pt x="82" y="20"/>
                    <a:pt x="82" y="20"/>
                    <a:pt x="82" y="20"/>
                  </a:cubicBezTo>
                  <a:cubicBezTo>
                    <a:pt x="84" y="22"/>
                    <a:pt x="86" y="23"/>
                    <a:pt x="88" y="26"/>
                  </a:cubicBezTo>
                  <a:cubicBezTo>
                    <a:pt x="84" y="33"/>
                    <a:pt x="84" y="33"/>
                    <a:pt x="84" y="33"/>
                  </a:cubicBezTo>
                  <a:cubicBezTo>
                    <a:pt x="83" y="34"/>
                    <a:pt x="83" y="36"/>
                    <a:pt x="84" y="37"/>
                  </a:cubicBezTo>
                  <a:cubicBezTo>
                    <a:pt x="85" y="39"/>
                    <a:pt x="86" y="42"/>
                    <a:pt x="87" y="44"/>
                  </a:cubicBezTo>
                  <a:cubicBezTo>
                    <a:pt x="87" y="45"/>
                    <a:pt x="88" y="47"/>
                    <a:pt x="90" y="47"/>
                  </a:cubicBezTo>
                  <a:cubicBezTo>
                    <a:pt x="98" y="50"/>
                    <a:pt x="98" y="50"/>
                    <a:pt x="98" y="50"/>
                  </a:cubicBezTo>
                  <a:cubicBezTo>
                    <a:pt x="98" y="51"/>
                    <a:pt x="98" y="53"/>
                    <a:pt x="98" y="54"/>
                  </a:cubicBezTo>
                  <a:cubicBezTo>
                    <a:pt x="98" y="55"/>
                    <a:pt x="98" y="57"/>
                    <a:pt x="98" y="5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2" name="Freeform 22"/>
            <p:cNvSpPr>
              <a:spLocks noEditPoints="1"/>
            </p:cNvSpPr>
            <p:nvPr/>
          </p:nvSpPr>
          <p:spPr bwMode="auto">
            <a:xfrm>
              <a:off x="70" y="70"/>
              <a:ext cx="93" cy="92"/>
            </a:xfrm>
            <a:custGeom>
              <a:avLst/>
              <a:gdLst>
                <a:gd name="T0" fmla="*/ 21 w 43"/>
                <a:gd name="T1" fmla="*/ 0 h 42"/>
                <a:gd name="T2" fmla="*/ 0 w 43"/>
                <a:gd name="T3" fmla="*/ 21 h 42"/>
                <a:gd name="T4" fmla="*/ 21 w 43"/>
                <a:gd name="T5" fmla="*/ 42 h 42"/>
                <a:gd name="T6" fmla="*/ 43 w 43"/>
                <a:gd name="T7" fmla="*/ 21 h 42"/>
                <a:gd name="T8" fmla="*/ 21 w 43"/>
                <a:gd name="T9" fmla="*/ 0 h 42"/>
                <a:gd name="T10" fmla="*/ 21 w 43"/>
                <a:gd name="T11" fmla="*/ 33 h 42"/>
                <a:gd name="T12" fmla="*/ 9 w 43"/>
                <a:gd name="T13" fmla="*/ 21 h 42"/>
                <a:gd name="T14" fmla="*/ 21 w 43"/>
                <a:gd name="T15" fmla="*/ 9 h 42"/>
                <a:gd name="T16" fmla="*/ 33 w 43"/>
                <a:gd name="T17" fmla="*/ 21 h 42"/>
                <a:gd name="T18" fmla="*/ 21 w 43"/>
                <a:gd name="T19" fmla="*/ 33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3" h="42">
                  <a:moveTo>
                    <a:pt x="21" y="0"/>
                  </a:moveTo>
                  <a:cubicBezTo>
                    <a:pt x="10" y="0"/>
                    <a:pt x="0" y="9"/>
                    <a:pt x="0" y="21"/>
                  </a:cubicBezTo>
                  <a:cubicBezTo>
                    <a:pt x="0" y="33"/>
                    <a:pt x="10" y="42"/>
                    <a:pt x="21" y="42"/>
                  </a:cubicBezTo>
                  <a:cubicBezTo>
                    <a:pt x="33" y="42"/>
                    <a:pt x="43" y="33"/>
                    <a:pt x="43" y="21"/>
                  </a:cubicBezTo>
                  <a:cubicBezTo>
                    <a:pt x="43" y="9"/>
                    <a:pt x="33" y="0"/>
                    <a:pt x="21" y="0"/>
                  </a:cubicBezTo>
                  <a:close/>
                  <a:moveTo>
                    <a:pt x="21" y="33"/>
                  </a:moveTo>
                  <a:cubicBezTo>
                    <a:pt x="15" y="33"/>
                    <a:pt x="9" y="28"/>
                    <a:pt x="9" y="21"/>
                  </a:cubicBezTo>
                  <a:cubicBezTo>
                    <a:pt x="9" y="14"/>
                    <a:pt x="15" y="9"/>
                    <a:pt x="21" y="9"/>
                  </a:cubicBezTo>
                  <a:cubicBezTo>
                    <a:pt x="28" y="9"/>
                    <a:pt x="33" y="14"/>
                    <a:pt x="33" y="21"/>
                  </a:cubicBezTo>
                  <a:cubicBezTo>
                    <a:pt x="33" y="28"/>
                    <a:pt x="28" y="33"/>
                    <a:pt x="21" y="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3" name="Group 23"/>
          <p:cNvGrpSpPr/>
          <p:nvPr/>
        </p:nvGrpSpPr>
        <p:grpSpPr bwMode="auto">
          <a:xfrm>
            <a:off x="5889625" y="3542665"/>
            <a:ext cx="412115" cy="419735"/>
            <a:chOff x="0" y="0"/>
            <a:chExt cx="232" cy="236"/>
          </a:xfrm>
          <a:solidFill>
            <a:srgbClr val="11708C"/>
          </a:solidFill>
        </p:grpSpPr>
        <p:sp>
          <p:nvSpPr>
            <p:cNvPr id="24" name="Freeform 24"/>
            <p:cNvSpPr/>
            <p:nvPr/>
          </p:nvSpPr>
          <p:spPr bwMode="auto">
            <a:xfrm>
              <a:off x="0" y="0"/>
              <a:ext cx="232" cy="168"/>
            </a:xfrm>
            <a:custGeom>
              <a:avLst/>
              <a:gdLst>
                <a:gd name="T0" fmla="*/ 82 w 106"/>
                <a:gd name="T1" fmla="*/ 28 h 77"/>
                <a:gd name="T2" fmla="*/ 77 w 106"/>
                <a:gd name="T3" fmla="*/ 29 h 77"/>
                <a:gd name="T4" fmla="*/ 77 w 106"/>
                <a:gd name="T5" fmla="*/ 27 h 77"/>
                <a:gd name="T6" fmla="*/ 50 w 106"/>
                <a:gd name="T7" fmla="*/ 0 h 77"/>
                <a:gd name="T8" fmla="*/ 25 w 106"/>
                <a:gd name="T9" fmla="*/ 22 h 77"/>
                <a:gd name="T10" fmla="*/ 17 w 106"/>
                <a:gd name="T11" fmla="*/ 23 h 77"/>
                <a:gd name="T12" fmla="*/ 17 w 106"/>
                <a:gd name="T13" fmla="*/ 23 h 77"/>
                <a:gd name="T14" fmla="*/ 6 w 106"/>
                <a:gd name="T15" fmla="*/ 39 h 77"/>
                <a:gd name="T16" fmla="*/ 8 w 106"/>
                <a:gd name="T17" fmla="*/ 46 h 77"/>
                <a:gd name="T18" fmla="*/ 0 w 106"/>
                <a:gd name="T19" fmla="*/ 60 h 77"/>
                <a:gd name="T20" fmla="*/ 17 w 106"/>
                <a:gd name="T21" fmla="*/ 77 h 77"/>
                <a:gd name="T22" fmla="*/ 35 w 106"/>
                <a:gd name="T23" fmla="*/ 77 h 77"/>
                <a:gd name="T24" fmla="*/ 39 w 106"/>
                <a:gd name="T25" fmla="*/ 73 h 77"/>
                <a:gd name="T26" fmla="*/ 35 w 106"/>
                <a:gd name="T27" fmla="*/ 68 h 77"/>
                <a:gd name="T28" fmla="*/ 17 w 106"/>
                <a:gd name="T29" fmla="*/ 68 h 77"/>
                <a:gd name="T30" fmla="*/ 9 w 106"/>
                <a:gd name="T31" fmla="*/ 60 h 77"/>
                <a:gd name="T32" fmla="*/ 16 w 106"/>
                <a:gd name="T33" fmla="*/ 53 h 77"/>
                <a:gd name="T34" fmla="*/ 20 w 106"/>
                <a:gd name="T35" fmla="*/ 50 h 77"/>
                <a:gd name="T36" fmla="*/ 18 w 106"/>
                <a:gd name="T37" fmla="*/ 45 h 77"/>
                <a:gd name="T38" fmla="*/ 15 w 106"/>
                <a:gd name="T39" fmla="*/ 39 h 77"/>
                <a:gd name="T40" fmla="*/ 20 w 106"/>
                <a:gd name="T41" fmla="*/ 32 h 77"/>
                <a:gd name="T42" fmla="*/ 20 w 106"/>
                <a:gd name="T43" fmla="*/ 32 h 77"/>
                <a:gd name="T44" fmla="*/ 27 w 106"/>
                <a:gd name="T45" fmla="*/ 32 h 77"/>
                <a:gd name="T46" fmla="*/ 31 w 106"/>
                <a:gd name="T47" fmla="*/ 32 h 77"/>
                <a:gd name="T48" fmla="*/ 34 w 106"/>
                <a:gd name="T49" fmla="*/ 28 h 77"/>
                <a:gd name="T50" fmla="*/ 33 w 106"/>
                <a:gd name="T51" fmla="*/ 27 h 77"/>
                <a:gd name="T52" fmla="*/ 33 w 106"/>
                <a:gd name="T53" fmla="*/ 27 h 77"/>
                <a:gd name="T54" fmla="*/ 50 w 106"/>
                <a:gd name="T55" fmla="*/ 9 h 77"/>
                <a:gd name="T56" fmla="*/ 67 w 106"/>
                <a:gd name="T57" fmla="*/ 27 h 77"/>
                <a:gd name="T58" fmla="*/ 65 w 106"/>
                <a:gd name="T59" fmla="*/ 35 h 77"/>
                <a:gd name="T60" fmla="*/ 66 w 106"/>
                <a:gd name="T61" fmla="*/ 41 h 77"/>
                <a:gd name="T62" fmla="*/ 72 w 106"/>
                <a:gd name="T63" fmla="*/ 41 h 77"/>
                <a:gd name="T64" fmla="*/ 82 w 106"/>
                <a:gd name="T65" fmla="*/ 38 h 77"/>
                <a:gd name="T66" fmla="*/ 97 w 106"/>
                <a:gd name="T67" fmla="*/ 53 h 77"/>
                <a:gd name="T68" fmla="*/ 82 w 106"/>
                <a:gd name="T69" fmla="*/ 68 h 77"/>
                <a:gd name="T70" fmla="*/ 71 w 106"/>
                <a:gd name="T71" fmla="*/ 68 h 77"/>
                <a:gd name="T72" fmla="*/ 67 w 106"/>
                <a:gd name="T73" fmla="*/ 73 h 77"/>
                <a:gd name="T74" fmla="*/ 71 w 106"/>
                <a:gd name="T75" fmla="*/ 77 h 77"/>
                <a:gd name="T76" fmla="*/ 82 w 106"/>
                <a:gd name="T77" fmla="*/ 77 h 77"/>
                <a:gd name="T78" fmla="*/ 106 w 106"/>
                <a:gd name="T79" fmla="*/ 53 h 77"/>
                <a:gd name="T80" fmla="*/ 82 w 106"/>
                <a:gd name="T81" fmla="*/ 28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6" h="77">
                  <a:moveTo>
                    <a:pt x="82" y="28"/>
                  </a:moveTo>
                  <a:cubicBezTo>
                    <a:pt x="80" y="28"/>
                    <a:pt x="78" y="29"/>
                    <a:pt x="77" y="29"/>
                  </a:cubicBezTo>
                  <a:cubicBezTo>
                    <a:pt x="77" y="28"/>
                    <a:pt x="77" y="27"/>
                    <a:pt x="77" y="27"/>
                  </a:cubicBezTo>
                  <a:cubicBezTo>
                    <a:pt x="77" y="12"/>
                    <a:pt x="65" y="0"/>
                    <a:pt x="50" y="0"/>
                  </a:cubicBezTo>
                  <a:cubicBezTo>
                    <a:pt x="37" y="0"/>
                    <a:pt x="27" y="10"/>
                    <a:pt x="25" y="22"/>
                  </a:cubicBezTo>
                  <a:cubicBezTo>
                    <a:pt x="22" y="22"/>
                    <a:pt x="19" y="22"/>
                    <a:pt x="17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0" y="26"/>
                    <a:pt x="6" y="32"/>
                    <a:pt x="6" y="39"/>
                  </a:cubicBezTo>
                  <a:cubicBezTo>
                    <a:pt x="6" y="41"/>
                    <a:pt x="7" y="44"/>
                    <a:pt x="8" y="46"/>
                  </a:cubicBezTo>
                  <a:cubicBezTo>
                    <a:pt x="3" y="49"/>
                    <a:pt x="0" y="55"/>
                    <a:pt x="0" y="60"/>
                  </a:cubicBezTo>
                  <a:cubicBezTo>
                    <a:pt x="0" y="70"/>
                    <a:pt x="8" y="77"/>
                    <a:pt x="17" y="77"/>
                  </a:cubicBezTo>
                  <a:cubicBezTo>
                    <a:pt x="35" y="77"/>
                    <a:pt x="35" y="77"/>
                    <a:pt x="35" y="77"/>
                  </a:cubicBezTo>
                  <a:cubicBezTo>
                    <a:pt x="37" y="77"/>
                    <a:pt x="39" y="75"/>
                    <a:pt x="39" y="73"/>
                  </a:cubicBezTo>
                  <a:cubicBezTo>
                    <a:pt x="39" y="70"/>
                    <a:pt x="37" y="68"/>
                    <a:pt x="35" y="68"/>
                  </a:cubicBezTo>
                  <a:cubicBezTo>
                    <a:pt x="17" y="68"/>
                    <a:pt x="17" y="68"/>
                    <a:pt x="17" y="68"/>
                  </a:cubicBezTo>
                  <a:cubicBezTo>
                    <a:pt x="13" y="68"/>
                    <a:pt x="9" y="65"/>
                    <a:pt x="9" y="60"/>
                  </a:cubicBezTo>
                  <a:cubicBezTo>
                    <a:pt x="9" y="57"/>
                    <a:pt x="12" y="53"/>
                    <a:pt x="16" y="53"/>
                  </a:cubicBezTo>
                  <a:cubicBezTo>
                    <a:pt x="18" y="53"/>
                    <a:pt x="19" y="51"/>
                    <a:pt x="20" y="50"/>
                  </a:cubicBezTo>
                  <a:cubicBezTo>
                    <a:pt x="20" y="48"/>
                    <a:pt x="20" y="46"/>
                    <a:pt x="18" y="45"/>
                  </a:cubicBezTo>
                  <a:cubicBezTo>
                    <a:pt x="16" y="43"/>
                    <a:pt x="15" y="41"/>
                    <a:pt x="15" y="39"/>
                  </a:cubicBezTo>
                  <a:cubicBezTo>
                    <a:pt x="15" y="36"/>
                    <a:pt x="17" y="33"/>
                    <a:pt x="20" y="32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22" y="31"/>
                    <a:pt x="25" y="31"/>
                    <a:pt x="27" y="32"/>
                  </a:cubicBezTo>
                  <a:cubicBezTo>
                    <a:pt x="28" y="33"/>
                    <a:pt x="30" y="33"/>
                    <a:pt x="31" y="32"/>
                  </a:cubicBezTo>
                  <a:cubicBezTo>
                    <a:pt x="33" y="31"/>
                    <a:pt x="34" y="30"/>
                    <a:pt x="34" y="28"/>
                  </a:cubicBezTo>
                  <a:cubicBezTo>
                    <a:pt x="33" y="28"/>
                    <a:pt x="33" y="27"/>
                    <a:pt x="33" y="27"/>
                  </a:cubicBezTo>
                  <a:cubicBezTo>
                    <a:pt x="33" y="27"/>
                    <a:pt x="33" y="27"/>
                    <a:pt x="33" y="27"/>
                  </a:cubicBezTo>
                  <a:cubicBezTo>
                    <a:pt x="33" y="17"/>
                    <a:pt x="41" y="9"/>
                    <a:pt x="50" y="9"/>
                  </a:cubicBezTo>
                  <a:cubicBezTo>
                    <a:pt x="60" y="9"/>
                    <a:pt x="67" y="17"/>
                    <a:pt x="67" y="27"/>
                  </a:cubicBezTo>
                  <a:cubicBezTo>
                    <a:pt x="67" y="30"/>
                    <a:pt x="67" y="33"/>
                    <a:pt x="65" y="35"/>
                  </a:cubicBezTo>
                  <a:cubicBezTo>
                    <a:pt x="64" y="37"/>
                    <a:pt x="64" y="40"/>
                    <a:pt x="66" y="41"/>
                  </a:cubicBezTo>
                  <a:cubicBezTo>
                    <a:pt x="68" y="43"/>
                    <a:pt x="70" y="43"/>
                    <a:pt x="72" y="41"/>
                  </a:cubicBezTo>
                  <a:cubicBezTo>
                    <a:pt x="74" y="40"/>
                    <a:pt x="77" y="38"/>
                    <a:pt x="82" y="38"/>
                  </a:cubicBezTo>
                  <a:cubicBezTo>
                    <a:pt x="90" y="38"/>
                    <a:pt x="97" y="44"/>
                    <a:pt x="97" y="53"/>
                  </a:cubicBezTo>
                  <a:cubicBezTo>
                    <a:pt x="97" y="61"/>
                    <a:pt x="90" y="68"/>
                    <a:pt x="82" y="68"/>
                  </a:cubicBezTo>
                  <a:cubicBezTo>
                    <a:pt x="71" y="68"/>
                    <a:pt x="71" y="68"/>
                    <a:pt x="71" y="68"/>
                  </a:cubicBezTo>
                  <a:cubicBezTo>
                    <a:pt x="69" y="68"/>
                    <a:pt x="67" y="70"/>
                    <a:pt x="67" y="73"/>
                  </a:cubicBezTo>
                  <a:cubicBezTo>
                    <a:pt x="67" y="75"/>
                    <a:pt x="69" y="77"/>
                    <a:pt x="71" y="77"/>
                  </a:cubicBezTo>
                  <a:cubicBezTo>
                    <a:pt x="82" y="77"/>
                    <a:pt x="82" y="77"/>
                    <a:pt x="82" y="77"/>
                  </a:cubicBezTo>
                  <a:cubicBezTo>
                    <a:pt x="95" y="77"/>
                    <a:pt x="106" y="66"/>
                    <a:pt x="106" y="53"/>
                  </a:cubicBezTo>
                  <a:cubicBezTo>
                    <a:pt x="106" y="39"/>
                    <a:pt x="95" y="28"/>
                    <a:pt x="82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5" name="Freeform 25"/>
            <p:cNvSpPr/>
            <p:nvPr/>
          </p:nvSpPr>
          <p:spPr bwMode="auto">
            <a:xfrm>
              <a:off x="70" y="94"/>
              <a:ext cx="92" cy="142"/>
            </a:xfrm>
            <a:custGeom>
              <a:avLst/>
              <a:gdLst>
                <a:gd name="T0" fmla="*/ 33 w 42"/>
                <a:gd name="T1" fmla="*/ 41 h 65"/>
                <a:gd name="T2" fmla="*/ 26 w 42"/>
                <a:gd name="T3" fmla="*/ 49 h 65"/>
                <a:gd name="T4" fmla="*/ 26 w 42"/>
                <a:gd name="T5" fmla="*/ 5 h 65"/>
                <a:gd name="T6" fmla="*/ 21 w 42"/>
                <a:gd name="T7" fmla="*/ 0 h 65"/>
                <a:gd name="T8" fmla="*/ 16 w 42"/>
                <a:gd name="T9" fmla="*/ 5 h 65"/>
                <a:gd name="T10" fmla="*/ 16 w 42"/>
                <a:gd name="T11" fmla="*/ 49 h 65"/>
                <a:gd name="T12" fmla="*/ 9 w 42"/>
                <a:gd name="T13" fmla="*/ 41 h 65"/>
                <a:gd name="T14" fmla="*/ 2 w 42"/>
                <a:gd name="T15" fmla="*/ 41 h 65"/>
                <a:gd name="T16" fmla="*/ 2 w 42"/>
                <a:gd name="T17" fmla="*/ 48 h 65"/>
                <a:gd name="T18" fmla="*/ 18 w 42"/>
                <a:gd name="T19" fmla="*/ 63 h 65"/>
                <a:gd name="T20" fmla="*/ 21 w 42"/>
                <a:gd name="T21" fmla="*/ 65 h 65"/>
                <a:gd name="T22" fmla="*/ 24 w 42"/>
                <a:gd name="T23" fmla="*/ 63 h 65"/>
                <a:gd name="T24" fmla="*/ 40 w 42"/>
                <a:gd name="T25" fmla="*/ 48 h 65"/>
                <a:gd name="T26" fmla="*/ 40 w 42"/>
                <a:gd name="T27" fmla="*/ 41 h 65"/>
                <a:gd name="T28" fmla="*/ 33 w 42"/>
                <a:gd name="T29" fmla="*/ 41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2" h="65">
                  <a:moveTo>
                    <a:pt x="33" y="41"/>
                  </a:moveTo>
                  <a:cubicBezTo>
                    <a:pt x="26" y="49"/>
                    <a:pt x="26" y="49"/>
                    <a:pt x="26" y="49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6" y="3"/>
                    <a:pt x="24" y="0"/>
                    <a:pt x="21" y="0"/>
                  </a:cubicBezTo>
                  <a:cubicBezTo>
                    <a:pt x="18" y="0"/>
                    <a:pt x="16" y="3"/>
                    <a:pt x="16" y="5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9" y="41"/>
                    <a:pt x="9" y="41"/>
                    <a:pt x="9" y="41"/>
                  </a:cubicBezTo>
                  <a:cubicBezTo>
                    <a:pt x="7" y="39"/>
                    <a:pt x="4" y="39"/>
                    <a:pt x="2" y="41"/>
                  </a:cubicBezTo>
                  <a:cubicBezTo>
                    <a:pt x="0" y="43"/>
                    <a:pt x="0" y="46"/>
                    <a:pt x="2" y="48"/>
                  </a:cubicBezTo>
                  <a:cubicBezTo>
                    <a:pt x="18" y="63"/>
                    <a:pt x="18" y="63"/>
                    <a:pt x="18" y="63"/>
                  </a:cubicBezTo>
                  <a:cubicBezTo>
                    <a:pt x="19" y="64"/>
                    <a:pt x="20" y="65"/>
                    <a:pt x="21" y="65"/>
                  </a:cubicBezTo>
                  <a:cubicBezTo>
                    <a:pt x="22" y="65"/>
                    <a:pt x="23" y="64"/>
                    <a:pt x="24" y="63"/>
                  </a:cubicBezTo>
                  <a:cubicBezTo>
                    <a:pt x="40" y="48"/>
                    <a:pt x="40" y="48"/>
                    <a:pt x="40" y="48"/>
                  </a:cubicBezTo>
                  <a:cubicBezTo>
                    <a:pt x="42" y="46"/>
                    <a:pt x="42" y="43"/>
                    <a:pt x="40" y="41"/>
                  </a:cubicBezTo>
                  <a:cubicBezTo>
                    <a:pt x="38" y="39"/>
                    <a:pt x="35" y="39"/>
                    <a:pt x="33" y="4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6" name="Group 26"/>
          <p:cNvGrpSpPr/>
          <p:nvPr/>
        </p:nvGrpSpPr>
        <p:grpSpPr bwMode="auto">
          <a:xfrm>
            <a:off x="4469765" y="3574415"/>
            <a:ext cx="417830" cy="355600"/>
            <a:chOff x="0" y="0"/>
            <a:chExt cx="235" cy="200"/>
          </a:xfrm>
          <a:solidFill>
            <a:srgbClr val="11708C"/>
          </a:solidFill>
        </p:grpSpPr>
        <p:sp>
          <p:nvSpPr>
            <p:cNvPr id="27" name="Freeform 27"/>
            <p:cNvSpPr>
              <a:spLocks noEditPoints="1"/>
            </p:cNvSpPr>
            <p:nvPr/>
          </p:nvSpPr>
          <p:spPr bwMode="auto">
            <a:xfrm>
              <a:off x="0" y="0"/>
              <a:ext cx="235" cy="200"/>
            </a:xfrm>
            <a:custGeom>
              <a:avLst/>
              <a:gdLst>
                <a:gd name="T0" fmla="*/ 94 w 108"/>
                <a:gd name="T1" fmla="*/ 15 h 92"/>
                <a:gd name="T2" fmla="*/ 77 w 108"/>
                <a:gd name="T3" fmla="*/ 15 h 92"/>
                <a:gd name="T4" fmla="*/ 77 w 108"/>
                <a:gd name="T5" fmla="*/ 14 h 92"/>
                <a:gd name="T6" fmla="*/ 77 w 108"/>
                <a:gd name="T7" fmla="*/ 11 h 92"/>
                <a:gd name="T8" fmla="*/ 66 w 108"/>
                <a:gd name="T9" fmla="*/ 0 h 92"/>
                <a:gd name="T10" fmla="*/ 54 w 108"/>
                <a:gd name="T11" fmla="*/ 0 h 92"/>
                <a:gd name="T12" fmla="*/ 43 w 108"/>
                <a:gd name="T13" fmla="*/ 11 h 92"/>
                <a:gd name="T14" fmla="*/ 43 w 108"/>
                <a:gd name="T15" fmla="*/ 15 h 92"/>
                <a:gd name="T16" fmla="*/ 14 w 108"/>
                <a:gd name="T17" fmla="*/ 15 h 92"/>
                <a:gd name="T18" fmla="*/ 0 w 108"/>
                <a:gd name="T19" fmla="*/ 29 h 92"/>
                <a:gd name="T20" fmla="*/ 0 w 108"/>
                <a:gd name="T21" fmla="*/ 78 h 92"/>
                <a:gd name="T22" fmla="*/ 14 w 108"/>
                <a:gd name="T23" fmla="*/ 92 h 92"/>
                <a:gd name="T24" fmla="*/ 94 w 108"/>
                <a:gd name="T25" fmla="*/ 92 h 92"/>
                <a:gd name="T26" fmla="*/ 108 w 108"/>
                <a:gd name="T27" fmla="*/ 78 h 92"/>
                <a:gd name="T28" fmla="*/ 108 w 108"/>
                <a:gd name="T29" fmla="*/ 29 h 92"/>
                <a:gd name="T30" fmla="*/ 94 w 108"/>
                <a:gd name="T31" fmla="*/ 15 h 92"/>
                <a:gd name="T32" fmla="*/ 10 w 108"/>
                <a:gd name="T33" fmla="*/ 78 h 92"/>
                <a:gd name="T34" fmla="*/ 10 w 108"/>
                <a:gd name="T35" fmla="*/ 29 h 92"/>
                <a:gd name="T36" fmla="*/ 14 w 108"/>
                <a:gd name="T37" fmla="*/ 24 h 92"/>
                <a:gd name="T38" fmla="*/ 26 w 108"/>
                <a:gd name="T39" fmla="*/ 24 h 92"/>
                <a:gd name="T40" fmla="*/ 26 w 108"/>
                <a:gd name="T41" fmla="*/ 83 h 92"/>
                <a:gd name="T42" fmla="*/ 14 w 108"/>
                <a:gd name="T43" fmla="*/ 83 h 92"/>
                <a:gd name="T44" fmla="*/ 10 w 108"/>
                <a:gd name="T45" fmla="*/ 78 h 92"/>
                <a:gd name="T46" fmla="*/ 99 w 108"/>
                <a:gd name="T47" fmla="*/ 78 h 92"/>
                <a:gd name="T48" fmla="*/ 94 w 108"/>
                <a:gd name="T49" fmla="*/ 83 h 92"/>
                <a:gd name="T50" fmla="*/ 35 w 108"/>
                <a:gd name="T51" fmla="*/ 83 h 92"/>
                <a:gd name="T52" fmla="*/ 35 w 108"/>
                <a:gd name="T53" fmla="*/ 24 h 92"/>
                <a:gd name="T54" fmla="*/ 43 w 108"/>
                <a:gd name="T55" fmla="*/ 24 h 92"/>
                <a:gd name="T56" fmla="*/ 77 w 108"/>
                <a:gd name="T57" fmla="*/ 24 h 92"/>
                <a:gd name="T58" fmla="*/ 94 w 108"/>
                <a:gd name="T59" fmla="*/ 24 h 92"/>
                <a:gd name="T60" fmla="*/ 99 w 108"/>
                <a:gd name="T61" fmla="*/ 29 h 92"/>
                <a:gd name="T62" fmla="*/ 99 w 108"/>
                <a:gd name="T63" fmla="*/ 78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08" h="92">
                  <a:moveTo>
                    <a:pt x="94" y="15"/>
                  </a:moveTo>
                  <a:cubicBezTo>
                    <a:pt x="77" y="15"/>
                    <a:pt x="77" y="15"/>
                    <a:pt x="77" y="15"/>
                  </a:cubicBezTo>
                  <a:cubicBezTo>
                    <a:pt x="77" y="14"/>
                    <a:pt x="77" y="14"/>
                    <a:pt x="77" y="14"/>
                  </a:cubicBezTo>
                  <a:cubicBezTo>
                    <a:pt x="77" y="11"/>
                    <a:pt x="77" y="11"/>
                    <a:pt x="77" y="11"/>
                  </a:cubicBezTo>
                  <a:cubicBezTo>
                    <a:pt x="77" y="5"/>
                    <a:pt x="72" y="0"/>
                    <a:pt x="66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48" y="0"/>
                    <a:pt x="43" y="5"/>
                    <a:pt x="43" y="11"/>
                  </a:cubicBezTo>
                  <a:cubicBezTo>
                    <a:pt x="43" y="15"/>
                    <a:pt x="43" y="15"/>
                    <a:pt x="43" y="15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7" y="15"/>
                    <a:pt x="0" y="21"/>
                    <a:pt x="0" y="29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86"/>
                    <a:pt x="6" y="92"/>
                    <a:pt x="14" y="92"/>
                  </a:cubicBezTo>
                  <a:cubicBezTo>
                    <a:pt x="94" y="92"/>
                    <a:pt x="94" y="92"/>
                    <a:pt x="94" y="92"/>
                  </a:cubicBezTo>
                  <a:cubicBezTo>
                    <a:pt x="101" y="92"/>
                    <a:pt x="108" y="86"/>
                    <a:pt x="108" y="78"/>
                  </a:cubicBezTo>
                  <a:cubicBezTo>
                    <a:pt x="108" y="29"/>
                    <a:pt x="108" y="29"/>
                    <a:pt x="108" y="29"/>
                  </a:cubicBezTo>
                  <a:cubicBezTo>
                    <a:pt x="108" y="21"/>
                    <a:pt x="101" y="15"/>
                    <a:pt x="94" y="15"/>
                  </a:cubicBezTo>
                  <a:close/>
                  <a:moveTo>
                    <a:pt x="10" y="78"/>
                  </a:moveTo>
                  <a:cubicBezTo>
                    <a:pt x="10" y="29"/>
                    <a:pt x="10" y="29"/>
                    <a:pt x="10" y="29"/>
                  </a:cubicBezTo>
                  <a:cubicBezTo>
                    <a:pt x="10" y="27"/>
                    <a:pt x="12" y="24"/>
                    <a:pt x="14" y="24"/>
                  </a:cubicBezTo>
                  <a:cubicBezTo>
                    <a:pt x="26" y="24"/>
                    <a:pt x="26" y="24"/>
                    <a:pt x="26" y="24"/>
                  </a:cubicBezTo>
                  <a:cubicBezTo>
                    <a:pt x="26" y="83"/>
                    <a:pt x="26" y="83"/>
                    <a:pt x="26" y="83"/>
                  </a:cubicBezTo>
                  <a:cubicBezTo>
                    <a:pt x="14" y="83"/>
                    <a:pt x="14" y="83"/>
                    <a:pt x="14" y="83"/>
                  </a:cubicBezTo>
                  <a:cubicBezTo>
                    <a:pt x="11" y="83"/>
                    <a:pt x="10" y="80"/>
                    <a:pt x="10" y="78"/>
                  </a:cubicBezTo>
                  <a:close/>
                  <a:moveTo>
                    <a:pt x="99" y="78"/>
                  </a:moveTo>
                  <a:cubicBezTo>
                    <a:pt x="99" y="80"/>
                    <a:pt x="96" y="83"/>
                    <a:pt x="94" y="83"/>
                  </a:cubicBezTo>
                  <a:cubicBezTo>
                    <a:pt x="35" y="83"/>
                    <a:pt x="35" y="83"/>
                    <a:pt x="35" y="83"/>
                  </a:cubicBezTo>
                  <a:cubicBezTo>
                    <a:pt x="35" y="24"/>
                    <a:pt x="35" y="24"/>
                    <a:pt x="35" y="24"/>
                  </a:cubicBezTo>
                  <a:cubicBezTo>
                    <a:pt x="43" y="24"/>
                    <a:pt x="43" y="24"/>
                    <a:pt x="43" y="24"/>
                  </a:cubicBezTo>
                  <a:cubicBezTo>
                    <a:pt x="77" y="24"/>
                    <a:pt x="77" y="24"/>
                    <a:pt x="77" y="24"/>
                  </a:cubicBezTo>
                  <a:cubicBezTo>
                    <a:pt x="94" y="24"/>
                    <a:pt x="94" y="24"/>
                    <a:pt x="94" y="24"/>
                  </a:cubicBezTo>
                  <a:cubicBezTo>
                    <a:pt x="96" y="24"/>
                    <a:pt x="99" y="27"/>
                    <a:pt x="99" y="29"/>
                  </a:cubicBezTo>
                  <a:lnTo>
                    <a:pt x="99" y="7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8" name="Freeform 28"/>
            <p:cNvSpPr>
              <a:spLocks noEditPoints="1"/>
            </p:cNvSpPr>
            <p:nvPr/>
          </p:nvSpPr>
          <p:spPr bwMode="auto">
            <a:xfrm>
              <a:off x="93" y="83"/>
              <a:ext cx="74" cy="74"/>
            </a:xfrm>
            <a:custGeom>
              <a:avLst/>
              <a:gdLst>
                <a:gd name="T0" fmla="*/ 17 w 34"/>
                <a:gd name="T1" fmla="*/ 0 h 34"/>
                <a:gd name="T2" fmla="*/ 0 w 34"/>
                <a:gd name="T3" fmla="*/ 17 h 34"/>
                <a:gd name="T4" fmla="*/ 17 w 34"/>
                <a:gd name="T5" fmla="*/ 34 h 34"/>
                <a:gd name="T6" fmla="*/ 34 w 34"/>
                <a:gd name="T7" fmla="*/ 17 h 34"/>
                <a:gd name="T8" fmla="*/ 17 w 34"/>
                <a:gd name="T9" fmla="*/ 0 h 34"/>
                <a:gd name="T10" fmla="*/ 17 w 34"/>
                <a:gd name="T11" fmla="*/ 25 h 34"/>
                <a:gd name="T12" fmla="*/ 9 w 34"/>
                <a:gd name="T13" fmla="*/ 17 h 34"/>
                <a:gd name="T14" fmla="*/ 17 w 34"/>
                <a:gd name="T15" fmla="*/ 10 h 34"/>
                <a:gd name="T16" fmla="*/ 25 w 34"/>
                <a:gd name="T17" fmla="*/ 17 h 34"/>
                <a:gd name="T18" fmla="*/ 17 w 34"/>
                <a:gd name="T19" fmla="*/ 25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6" y="34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  <a:moveTo>
                    <a:pt x="17" y="25"/>
                  </a:moveTo>
                  <a:cubicBezTo>
                    <a:pt x="13" y="25"/>
                    <a:pt x="9" y="21"/>
                    <a:pt x="9" y="17"/>
                  </a:cubicBezTo>
                  <a:cubicBezTo>
                    <a:pt x="9" y="13"/>
                    <a:pt x="13" y="10"/>
                    <a:pt x="17" y="10"/>
                  </a:cubicBezTo>
                  <a:cubicBezTo>
                    <a:pt x="21" y="10"/>
                    <a:pt x="25" y="13"/>
                    <a:pt x="25" y="17"/>
                  </a:cubicBezTo>
                  <a:cubicBezTo>
                    <a:pt x="25" y="21"/>
                    <a:pt x="21" y="25"/>
                    <a:pt x="17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9" name="Group 29"/>
          <p:cNvGrpSpPr/>
          <p:nvPr/>
        </p:nvGrpSpPr>
        <p:grpSpPr bwMode="auto">
          <a:xfrm>
            <a:off x="8761730" y="3547745"/>
            <a:ext cx="410845" cy="408940"/>
            <a:chOff x="0" y="0"/>
            <a:chExt cx="231" cy="230"/>
          </a:xfrm>
          <a:solidFill>
            <a:srgbClr val="11708C"/>
          </a:solidFill>
        </p:grpSpPr>
        <p:sp>
          <p:nvSpPr>
            <p:cNvPr id="30" name="Freeform 30"/>
            <p:cNvSpPr>
              <a:spLocks noEditPoints="1"/>
            </p:cNvSpPr>
            <p:nvPr/>
          </p:nvSpPr>
          <p:spPr bwMode="auto">
            <a:xfrm>
              <a:off x="0" y="0"/>
              <a:ext cx="231" cy="230"/>
            </a:xfrm>
            <a:custGeom>
              <a:avLst/>
              <a:gdLst>
                <a:gd name="T0" fmla="*/ 53 w 106"/>
                <a:gd name="T1" fmla="*/ 106 h 106"/>
                <a:gd name="T2" fmla="*/ 0 w 106"/>
                <a:gd name="T3" fmla="*/ 53 h 106"/>
                <a:gd name="T4" fmla="*/ 53 w 106"/>
                <a:gd name="T5" fmla="*/ 0 h 106"/>
                <a:gd name="T6" fmla="*/ 106 w 106"/>
                <a:gd name="T7" fmla="*/ 53 h 106"/>
                <a:gd name="T8" fmla="*/ 53 w 106"/>
                <a:gd name="T9" fmla="*/ 106 h 106"/>
                <a:gd name="T10" fmla="*/ 53 w 106"/>
                <a:gd name="T11" fmla="*/ 9 h 106"/>
                <a:gd name="T12" fmla="*/ 9 w 106"/>
                <a:gd name="T13" fmla="*/ 53 h 106"/>
                <a:gd name="T14" fmla="*/ 53 w 106"/>
                <a:gd name="T15" fmla="*/ 97 h 106"/>
                <a:gd name="T16" fmla="*/ 97 w 106"/>
                <a:gd name="T17" fmla="*/ 53 h 106"/>
                <a:gd name="T18" fmla="*/ 53 w 106"/>
                <a:gd name="T19" fmla="*/ 9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6" h="106">
                  <a:moveTo>
                    <a:pt x="53" y="106"/>
                  </a:moveTo>
                  <a:cubicBezTo>
                    <a:pt x="24" y="106"/>
                    <a:pt x="0" y="82"/>
                    <a:pt x="0" y="53"/>
                  </a:cubicBezTo>
                  <a:cubicBezTo>
                    <a:pt x="0" y="24"/>
                    <a:pt x="24" y="0"/>
                    <a:pt x="53" y="0"/>
                  </a:cubicBezTo>
                  <a:cubicBezTo>
                    <a:pt x="82" y="0"/>
                    <a:pt x="106" y="24"/>
                    <a:pt x="106" y="53"/>
                  </a:cubicBezTo>
                  <a:cubicBezTo>
                    <a:pt x="106" y="82"/>
                    <a:pt x="82" y="106"/>
                    <a:pt x="53" y="106"/>
                  </a:cubicBezTo>
                  <a:close/>
                  <a:moveTo>
                    <a:pt x="53" y="9"/>
                  </a:moveTo>
                  <a:cubicBezTo>
                    <a:pt x="29" y="9"/>
                    <a:pt x="9" y="29"/>
                    <a:pt x="9" y="53"/>
                  </a:cubicBezTo>
                  <a:cubicBezTo>
                    <a:pt x="9" y="77"/>
                    <a:pt x="29" y="97"/>
                    <a:pt x="53" y="97"/>
                  </a:cubicBezTo>
                  <a:cubicBezTo>
                    <a:pt x="77" y="97"/>
                    <a:pt x="97" y="77"/>
                    <a:pt x="97" y="53"/>
                  </a:cubicBezTo>
                  <a:cubicBezTo>
                    <a:pt x="97" y="29"/>
                    <a:pt x="77" y="9"/>
                    <a:pt x="53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1" name="Freeform 31"/>
            <p:cNvSpPr/>
            <p:nvPr/>
          </p:nvSpPr>
          <p:spPr bwMode="auto">
            <a:xfrm>
              <a:off x="104" y="43"/>
              <a:ext cx="72" cy="81"/>
            </a:xfrm>
            <a:custGeom>
              <a:avLst/>
              <a:gdLst>
                <a:gd name="T0" fmla="*/ 28 w 33"/>
                <a:gd name="T1" fmla="*/ 37 h 37"/>
                <a:gd name="T2" fmla="*/ 5 w 33"/>
                <a:gd name="T3" fmla="*/ 37 h 37"/>
                <a:gd name="T4" fmla="*/ 0 w 33"/>
                <a:gd name="T5" fmla="*/ 33 h 37"/>
                <a:gd name="T6" fmla="*/ 0 w 33"/>
                <a:gd name="T7" fmla="*/ 5 h 37"/>
                <a:gd name="T8" fmla="*/ 5 w 33"/>
                <a:gd name="T9" fmla="*/ 0 h 37"/>
                <a:gd name="T10" fmla="*/ 9 w 33"/>
                <a:gd name="T11" fmla="*/ 5 h 37"/>
                <a:gd name="T12" fmla="*/ 9 w 33"/>
                <a:gd name="T13" fmla="*/ 28 h 37"/>
                <a:gd name="T14" fmla="*/ 28 w 33"/>
                <a:gd name="T15" fmla="*/ 28 h 37"/>
                <a:gd name="T16" fmla="*/ 33 w 33"/>
                <a:gd name="T17" fmla="*/ 33 h 37"/>
                <a:gd name="T18" fmla="*/ 28 w 33"/>
                <a:gd name="T19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3" h="37">
                  <a:moveTo>
                    <a:pt x="28" y="37"/>
                  </a:moveTo>
                  <a:cubicBezTo>
                    <a:pt x="5" y="37"/>
                    <a:pt x="5" y="37"/>
                    <a:pt x="5" y="37"/>
                  </a:cubicBezTo>
                  <a:cubicBezTo>
                    <a:pt x="2" y="37"/>
                    <a:pt x="0" y="35"/>
                    <a:pt x="0" y="33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7" y="0"/>
                    <a:pt x="9" y="2"/>
                    <a:pt x="9" y="5"/>
                  </a:cubicBezTo>
                  <a:cubicBezTo>
                    <a:pt x="9" y="28"/>
                    <a:pt x="9" y="28"/>
                    <a:pt x="9" y="28"/>
                  </a:cubicBezTo>
                  <a:cubicBezTo>
                    <a:pt x="28" y="28"/>
                    <a:pt x="28" y="28"/>
                    <a:pt x="28" y="28"/>
                  </a:cubicBezTo>
                  <a:cubicBezTo>
                    <a:pt x="31" y="28"/>
                    <a:pt x="33" y="30"/>
                    <a:pt x="33" y="33"/>
                  </a:cubicBezTo>
                  <a:cubicBezTo>
                    <a:pt x="33" y="35"/>
                    <a:pt x="31" y="37"/>
                    <a:pt x="28" y="3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32" name="Line 32"/>
          <p:cNvSpPr>
            <a:spLocks noChangeShapeType="1"/>
          </p:cNvSpPr>
          <p:nvPr/>
        </p:nvSpPr>
        <p:spPr bwMode="auto">
          <a:xfrm>
            <a:off x="3225165" y="4074160"/>
            <a:ext cx="0" cy="755650"/>
          </a:xfrm>
          <a:prstGeom prst="line">
            <a:avLst/>
          </a:prstGeom>
          <a:noFill/>
          <a:ln w="6350" cmpd="sng">
            <a:solidFill>
              <a:srgbClr val="11708C"/>
            </a:solidFill>
            <a:prstDash val="solid"/>
            <a:round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3" name="Line 33"/>
          <p:cNvSpPr>
            <a:spLocks noChangeShapeType="1"/>
          </p:cNvSpPr>
          <p:nvPr/>
        </p:nvSpPr>
        <p:spPr bwMode="auto">
          <a:xfrm>
            <a:off x="6096000" y="4074160"/>
            <a:ext cx="0" cy="755650"/>
          </a:xfrm>
          <a:prstGeom prst="line">
            <a:avLst/>
          </a:prstGeom>
          <a:noFill/>
          <a:ln w="6350" cmpd="sng">
            <a:solidFill>
              <a:srgbClr val="11708C"/>
            </a:solidFill>
            <a:prstDash val="solid"/>
            <a:round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4" name="Line 34"/>
          <p:cNvSpPr>
            <a:spLocks noChangeShapeType="1"/>
          </p:cNvSpPr>
          <p:nvPr/>
        </p:nvSpPr>
        <p:spPr bwMode="auto">
          <a:xfrm>
            <a:off x="8966200" y="4074160"/>
            <a:ext cx="0" cy="755650"/>
          </a:xfrm>
          <a:prstGeom prst="line">
            <a:avLst/>
          </a:prstGeom>
          <a:noFill/>
          <a:ln w="6350" cmpd="sng">
            <a:solidFill>
              <a:srgbClr val="11708C"/>
            </a:solidFill>
            <a:prstDash val="solid"/>
            <a:round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5" name="Line 35"/>
          <p:cNvSpPr>
            <a:spLocks noChangeShapeType="1"/>
          </p:cNvSpPr>
          <p:nvPr/>
        </p:nvSpPr>
        <p:spPr bwMode="auto">
          <a:xfrm>
            <a:off x="4677410" y="2673350"/>
            <a:ext cx="0" cy="755650"/>
          </a:xfrm>
          <a:prstGeom prst="line">
            <a:avLst/>
          </a:prstGeom>
          <a:noFill/>
          <a:ln w="6350" cmpd="sng">
            <a:solidFill>
              <a:srgbClr val="11708C"/>
            </a:solidFill>
            <a:prstDash val="solid"/>
            <a:round/>
            <a:head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6" name="Line 36"/>
          <p:cNvSpPr>
            <a:spLocks noChangeShapeType="1"/>
          </p:cNvSpPr>
          <p:nvPr/>
        </p:nvSpPr>
        <p:spPr bwMode="auto">
          <a:xfrm>
            <a:off x="7528560" y="2673350"/>
            <a:ext cx="0" cy="755650"/>
          </a:xfrm>
          <a:prstGeom prst="line">
            <a:avLst/>
          </a:prstGeom>
          <a:noFill/>
          <a:ln w="6350" cmpd="sng">
            <a:solidFill>
              <a:srgbClr val="11708C"/>
            </a:solidFill>
            <a:prstDash val="solid"/>
            <a:round/>
            <a:head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7" name="Rectangle 37"/>
          <p:cNvSpPr>
            <a:spLocks noChangeArrowheads="1"/>
          </p:cNvSpPr>
          <p:nvPr/>
        </p:nvSpPr>
        <p:spPr bwMode="auto">
          <a:xfrm>
            <a:off x="2138045" y="5015230"/>
            <a:ext cx="2175510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 defTabSz="1216660">
              <a:lnSpc>
                <a:spcPct val="100000"/>
              </a:lnSpc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单击此处输入标题</a:t>
            </a:r>
            <a:endParaRPr lang="en-US" sz="1600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20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When a cigarette falls in love with a match,it is destined to be hurt.</a:t>
            </a:r>
            <a:endParaRPr lang="zh-CN" altLang="en-US" sz="8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8" name="Rectangle 38"/>
          <p:cNvSpPr>
            <a:spLocks noChangeArrowheads="1"/>
          </p:cNvSpPr>
          <p:nvPr/>
        </p:nvSpPr>
        <p:spPr bwMode="auto">
          <a:xfrm>
            <a:off x="5007610" y="5015230"/>
            <a:ext cx="2175510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 defTabSz="1216660">
              <a:lnSpc>
                <a:spcPct val="100000"/>
              </a:lnSpc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单击此处输入标题</a:t>
            </a:r>
            <a:endParaRPr lang="en-US" sz="1600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20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When a cigarette falls in love with a match,it is destined to be hurt.</a:t>
            </a:r>
            <a:endParaRPr lang="zh-CN" altLang="en-US" sz="8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9" name="Rectangle 39"/>
          <p:cNvSpPr>
            <a:spLocks noChangeArrowheads="1"/>
          </p:cNvSpPr>
          <p:nvPr/>
        </p:nvSpPr>
        <p:spPr bwMode="auto">
          <a:xfrm>
            <a:off x="7879715" y="5015230"/>
            <a:ext cx="2175510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 defTabSz="1216660">
              <a:lnSpc>
                <a:spcPct val="100000"/>
              </a:lnSpc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单击此处输入标题</a:t>
            </a:r>
            <a:endParaRPr lang="en-US" sz="1600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20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When a cigarette falls in love with a match,it is destined to be hurt.</a:t>
            </a:r>
            <a:endParaRPr lang="zh-CN" altLang="en-US" sz="8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0" name="Rectangle 40"/>
          <p:cNvSpPr>
            <a:spLocks noChangeArrowheads="1"/>
          </p:cNvSpPr>
          <p:nvPr/>
        </p:nvSpPr>
        <p:spPr bwMode="auto">
          <a:xfrm>
            <a:off x="3572510" y="1508125"/>
            <a:ext cx="2175510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 defTabSz="1216660">
              <a:lnSpc>
                <a:spcPct val="100000"/>
              </a:lnSpc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单击此处输入标题</a:t>
            </a:r>
            <a:endParaRPr lang="en-US" sz="1600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20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When a cigarette falls in love with a match,it is destined to be hurt.</a:t>
            </a:r>
            <a:endParaRPr lang="zh-CN" altLang="en-US" sz="8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1" name="Rectangle 41"/>
          <p:cNvSpPr>
            <a:spLocks noChangeArrowheads="1"/>
          </p:cNvSpPr>
          <p:nvPr/>
        </p:nvSpPr>
        <p:spPr bwMode="auto">
          <a:xfrm>
            <a:off x="6440805" y="1508125"/>
            <a:ext cx="2175510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 defTabSz="1216660">
              <a:lnSpc>
                <a:spcPct val="100000"/>
              </a:lnSpc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单击此处输入标题</a:t>
            </a:r>
            <a:endParaRPr lang="en-US" sz="1600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20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When a cigarette falls in love with a match,it is destined to be hurt.</a:t>
            </a:r>
            <a:endParaRPr lang="zh-CN" altLang="en-US" sz="8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 advTm="0">
        <p:checker/>
      </p:transition>
    </mc:Choice>
    <mc:Fallback>
      <p:transition spd="slow" advTm="0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0"/>
                            </p:stCondLst>
                            <p:childTnLst>
                              <p:par>
                                <p:cTn id="5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500"/>
                            </p:stCondLst>
                            <p:childTnLst>
                              <p:par>
                                <p:cTn id="6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000"/>
                            </p:stCondLst>
                            <p:childTnLst>
                              <p:par>
                                <p:cTn id="6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500"/>
                            </p:stCondLst>
                            <p:childTnLst>
                              <p:par>
                                <p:cTn id="6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7000"/>
                            </p:stCondLst>
                            <p:childTnLst>
                              <p:par>
                                <p:cTn id="7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7500"/>
                            </p:stCondLst>
                            <p:childTnLst>
                              <p:par>
                                <p:cTn id="7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38" grpId="0"/>
      <p:bldP spid="39" grpId="0"/>
      <p:bldP spid="40" grpId="0"/>
      <p:bldP spid="4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矩形 21"/>
          <p:cNvSpPr/>
          <p:nvPr/>
        </p:nvSpPr>
        <p:spPr>
          <a:xfrm>
            <a:off x="412735" y="942507"/>
            <a:ext cx="11277596" cy="558630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394447" y="119988"/>
            <a:ext cx="11277596" cy="584775"/>
            <a:chOff x="394447" y="119988"/>
            <a:chExt cx="11277596" cy="584775"/>
          </a:xfrm>
        </p:grpSpPr>
        <p:cxnSp>
          <p:nvCxnSpPr>
            <p:cNvPr id="3" name="直接连接符 2"/>
            <p:cNvCxnSpPr/>
            <p:nvPr/>
          </p:nvCxnSpPr>
          <p:spPr>
            <a:xfrm>
              <a:off x="394447" y="430305"/>
              <a:ext cx="4547196" cy="0"/>
            </a:xfrm>
            <a:prstGeom prst="line">
              <a:avLst/>
            </a:prstGeom>
            <a:ln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直接连接符 4"/>
            <p:cNvCxnSpPr>
              <a:stCxn id="14" idx="3"/>
            </p:cNvCxnSpPr>
            <p:nvPr/>
          </p:nvCxnSpPr>
          <p:spPr>
            <a:xfrm flipV="1">
              <a:off x="7286217" y="412374"/>
              <a:ext cx="4385826" cy="2"/>
            </a:xfrm>
            <a:prstGeom prst="line">
              <a:avLst/>
            </a:prstGeom>
            <a:ln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文本框 13"/>
            <p:cNvSpPr txBox="1"/>
            <p:nvPr/>
          </p:nvSpPr>
          <p:spPr>
            <a:xfrm>
              <a:off x="4977501" y="119988"/>
              <a:ext cx="230871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请输入标题</a:t>
              </a:r>
              <a:endPara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7" name="矩形 6"/>
          <p:cNvSpPr/>
          <p:nvPr/>
        </p:nvSpPr>
        <p:spPr>
          <a:xfrm>
            <a:off x="1569085" y="1833245"/>
            <a:ext cx="2360295" cy="2360295"/>
          </a:xfrm>
          <a:prstGeom prst="rect">
            <a:avLst/>
          </a:prstGeom>
          <a:blipFill rotWithShape="1">
            <a:blip r:embed="rId1" cstate="screen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3929380" y="1833245"/>
            <a:ext cx="3337560" cy="2360295"/>
          </a:xfrm>
          <a:prstGeom prst="rect">
            <a:avLst/>
          </a:prstGeom>
          <a:blipFill rotWithShape="1">
            <a:blip r:embed="rId2" cstate="screen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7266940" y="1833245"/>
            <a:ext cx="3337560" cy="2360295"/>
          </a:xfrm>
          <a:prstGeom prst="rect">
            <a:avLst/>
          </a:prstGeom>
          <a:blipFill rotWithShape="1">
            <a:blip r:embed="rId3" cstate="screen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550670" y="1833245"/>
            <a:ext cx="2360930" cy="2360295"/>
          </a:xfrm>
          <a:prstGeom prst="rect">
            <a:avLst/>
          </a:prstGeom>
          <a:solidFill>
            <a:srgbClr val="11708C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3911600" y="1833245"/>
            <a:ext cx="6675120" cy="2360295"/>
          </a:xfrm>
          <a:prstGeom prst="rect">
            <a:avLst/>
          </a:prstGeom>
          <a:solidFill>
            <a:srgbClr val="6BA3BB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2164715" y="2590800"/>
            <a:ext cx="1153795" cy="902335"/>
            <a:chOff x="2009774" y="2309813"/>
            <a:chExt cx="742951" cy="581025"/>
          </a:xfrm>
        </p:grpSpPr>
        <p:sp>
          <p:nvSpPr>
            <p:cNvPr id="13" name="Freeform 110"/>
            <p:cNvSpPr>
              <a:spLocks noEditPoints="1"/>
            </p:cNvSpPr>
            <p:nvPr/>
          </p:nvSpPr>
          <p:spPr bwMode="auto">
            <a:xfrm>
              <a:off x="2098675" y="2317750"/>
              <a:ext cx="552450" cy="352425"/>
            </a:xfrm>
            <a:custGeom>
              <a:avLst/>
              <a:gdLst>
                <a:gd name="T0" fmla="*/ 51 w 55"/>
                <a:gd name="T1" fmla="*/ 0 h 35"/>
                <a:gd name="T2" fmla="*/ 4 w 55"/>
                <a:gd name="T3" fmla="*/ 0 h 35"/>
                <a:gd name="T4" fmla="*/ 0 w 55"/>
                <a:gd name="T5" fmla="*/ 4 h 35"/>
                <a:gd name="T6" fmla="*/ 0 w 55"/>
                <a:gd name="T7" fmla="*/ 31 h 35"/>
                <a:gd name="T8" fmla="*/ 4 w 55"/>
                <a:gd name="T9" fmla="*/ 35 h 35"/>
                <a:gd name="T10" fmla="*/ 51 w 55"/>
                <a:gd name="T11" fmla="*/ 35 h 35"/>
                <a:gd name="T12" fmla="*/ 55 w 55"/>
                <a:gd name="T13" fmla="*/ 31 h 35"/>
                <a:gd name="T14" fmla="*/ 55 w 55"/>
                <a:gd name="T15" fmla="*/ 4 h 35"/>
                <a:gd name="T16" fmla="*/ 51 w 55"/>
                <a:gd name="T17" fmla="*/ 0 h 35"/>
                <a:gd name="T18" fmla="*/ 49 w 55"/>
                <a:gd name="T19" fmla="*/ 28 h 35"/>
                <a:gd name="T20" fmla="*/ 46 w 55"/>
                <a:gd name="T21" fmla="*/ 31 h 35"/>
                <a:gd name="T22" fmla="*/ 9 w 55"/>
                <a:gd name="T23" fmla="*/ 31 h 35"/>
                <a:gd name="T24" fmla="*/ 6 w 55"/>
                <a:gd name="T25" fmla="*/ 28 h 35"/>
                <a:gd name="T26" fmla="*/ 6 w 55"/>
                <a:gd name="T27" fmla="*/ 8 h 35"/>
                <a:gd name="T28" fmla="*/ 9 w 55"/>
                <a:gd name="T29" fmla="*/ 5 h 35"/>
                <a:gd name="T30" fmla="*/ 46 w 55"/>
                <a:gd name="T31" fmla="*/ 5 h 35"/>
                <a:gd name="T32" fmla="*/ 49 w 55"/>
                <a:gd name="T33" fmla="*/ 8 h 35"/>
                <a:gd name="T34" fmla="*/ 49 w 55"/>
                <a:gd name="T35" fmla="*/ 28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5" h="35">
                  <a:moveTo>
                    <a:pt x="51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1" y="0"/>
                    <a:pt x="0" y="2"/>
                    <a:pt x="0" y="4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4"/>
                    <a:pt x="1" y="35"/>
                    <a:pt x="4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4" y="35"/>
                    <a:pt x="55" y="34"/>
                    <a:pt x="55" y="31"/>
                  </a:cubicBezTo>
                  <a:cubicBezTo>
                    <a:pt x="55" y="4"/>
                    <a:pt x="55" y="4"/>
                    <a:pt x="55" y="4"/>
                  </a:cubicBezTo>
                  <a:cubicBezTo>
                    <a:pt x="55" y="2"/>
                    <a:pt x="54" y="0"/>
                    <a:pt x="51" y="0"/>
                  </a:cubicBezTo>
                  <a:close/>
                  <a:moveTo>
                    <a:pt x="49" y="28"/>
                  </a:moveTo>
                  <a:cubicBezTo>
                    <a:pt x="49" y="29"/>
                    <a:pt x="48" y="31"/>
                    <a:pt x="46" y="31"/>
                  </a:cubicBezTo>
                  <a:cubicBezTo>
                    <a:pt x="9" y="31"/>
                    <a:pt x="9" y="31"/>
                    <a:pt x="9" y="31"/>
                  </a:cubicBezTo>
                  <a:cubicBezTo>
                    <a:pt x="7" y="31"/>
                    <a:pt x="6" y="29"/>
                    <a:pt x="6" y="2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7"/>
                    <a:pt x="7" y="5"/>
                    <a:pt x="9" y="5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48" y="5"/>
                    <a:pt x="49" y="7"/>
                    <a:pt x="49" y="8"/>
                  </a:cubicBezTo>
                  <a:lnTo>
                    <a:pt x="49" y="28"/>
                  </a:ln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107061" tIns="53531" rIns="107061" bIns="5353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105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5" name="Freeform 111"/>
            <p:cNvSpPr>
              <a:spLocks noEditPoints="1"/>
            </p:cNvSpPr>
            <p:nvPr/>
          </p:nvSpPr>
          <p:spPr bwMode="auto">
            <a:xfrm>
              <a:off x="2009774" y="2690813"/>
              <a:ext cx="730250" cy="200025"/>
            </a:xfrm>
            <a:custGeom>
              <a:avLst/>
              <a:gdLst>
                <a:gd name="T0" fmla="*/ 66 w 73"/>
                <a:gd name="T1" fmla="*/ 3 h 20"/>
                <a:gd name="T2" fmla="*/ 63 w 73"/>
                <a:gd name="T3" fmla="*/ 0 h 20"/>
                <a:gd name="T4" fmla="*/ 10 w 73"/>
                <a:gd name="T5" fmla="*/ 0 h 20"/>
                <a:gd name="T6" fmla="*/ 6 w 73"/>
                <a:gd name="T7" fmla="*/ 4 h 20"/>
                <a:gd name="T8" fmla="*/ 1 w 73"/>
                <a:gd name="T9" fmla="*/ 14 h 20"/>
                <a:gd name="T10" fmla="*/ 72 w 73"/>
                <a:gd name="T11" fmla="*/ 14 h 20"/>
                <a:gd name="T12" fmla="*/ 66 w 73"/>
                <a:gd name="T13" fmla="*/ 3 h 20"/>
                <a:gd name="T14" fmla="*/ 25 w 73"/>
                <a:gd name="T15" fmla="*/ 12 h 20"/>
                <a:gd name="T16" fmla="*/ 26 w 73"/>
                <a:gd name="T17" fmla="*/ 9 h 20"/>
                <a:gd name="T18" fmla="*/ 46 w 73"/>
                <a:gd name="T19" fmla="*/ 9 h 20"/>
                <a:gd name="T20" fmla="*/ 48 w 73"/>
                <a:gd name="T21" fmla="*/ 12 h 20"/>
                <a:gd name="T22" fmla="*/ 25 w 73"/>
                <a:gd name="T23" fmla="*/ 12 h 20"/>
                <a:gd name="T24" fmla="*/ 62 w 73"/>
                <a:gd name="T25" fmla="*/ 7 h 20"/>
                <a:gd name="T26" fmla="*/ 11 w 73"/>
                <a:gd name="T27" fmla="*/ 7 h 20"/>
                <a:gd name="T28" fmla="*/ 9 w 73"/>
                <a:gd name="T29" fmla="*/ 6 h 20"/>
                <a:gd name="T30" fmla="*/ 10 w 73"/>
                <a:gd name="T31" fmla="*/ 4 h 20"/>
                <a:gd name="T32" fmla="*/ 13 w 73"/>
                <a:gd name="T33" fmla="*/ 2 h 20"/>
                <a:gd name="T34" fmla="*/ 61 w 73"/>
                <a:gd name="T35" fmla="*/ 2 h 20"/>
                <a:gd name="T36" fmla="*/ 63 w 73"/>
                <a:gd name="T37" fmla="*/ 4 h 20"/>
                <a:gd name="T38" fmla="*/ 64 w 73"/>
                <a:gd name="T39" fmla="*/ 6 h 20"/>
                <a:gd name="T40" fmla="*/ 62 w 73"/>
                <a:gd name="T41" fmla="*/ 7 h 20"/>
                <a:gd name="T42" fmla="*/ 0 w 73"/>
                <a:gd name="T43" fmla="*/ 16 h 20"/>
                <a:gd name="T44" fmla="*/ 3 w 73"/>
                <a:gd name="T45" fmla="*/ 20 h 20"/>
                <a:gd name="T46" fmla="*/ 70 w 73"/>
                <a:gd name="T47" fmla="*/ 20 h 20"/>
                <a:gd name="T48" fmla="*/ 73 w 73"/>
                <a:gd name="T49" fmla="*/ 16 h 20"/>
                <a:gd name="T50" fmla="*/ 0 w 73"/>
                <a:gd name="T51" fmla="*/ 1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3" h="20">
                  <a:moveTo>
                    <a:pt x="66" y="3"/>
                  </a:moveTo>
                  <a:cubicBezTo>
                    <a:pt x="66" y="2"/>
                    <a:pt x="65" y="0"/>
                    <a:pt x="63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8" y="0"/>
                    <a:pt x="7" y="2"/>
                    <a:pt x="6" y="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72" y="14"/>
                    <a:pt x="72" y="14"/>
                    <a:pt x="72" y="14"/>
                  </a:cubicBezTo>
                  <a:lnTo>
                    <a:pt x="66" y="3"/>
                  </a:lnTo>
                  <a:close/>
                  <a:moveTo>
                    <a:pt x="25" y="12"/>
                  </a:moveTo>
                  <a:cubicBezTo>
                    <a:pt x="26" y="9"/>
                    <a:pt x="26" y="9"/>
                    <a:pt x="26" y="9"/>
                  </a:cubicBezTo>
                  <a:cubicBezTo>
                    <a:pt x="46" y="9"/>
                    <a:pt x="46" y="9"/>
                    <a:pt x="46" y="9"/>
                  </a:cubicBezTo>
                  <a:cubicBezTo>
                    <a:pt x="48" y="12"/>
                    <a:pt x="48" y="12"/>
                    <a:pt x="48" y="12"/>
                  </a:cubicBezTo>
                  <a:lnTo>
                    <a:pt x="25" y="12"/>
                  </a:lnTo>
                  <a:close/>
                  <a:moveTo>
                    <a:pt x="62" y="7"/>
                  </a:moveTo>
                  <a:cubicBezTo>
                    <a:pt x="11" y="7"/>
                    <a:pt x="11" y="7"/>
                    <a:pt x="11" y="7"/>
                  </a:cubicBezTo>
                  <a:cubicBezTo>
                    <a:pt x="9" y="7"/>
                    <a:pt x="8" y="7"/>
                    <a:pt x="9" y="6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3"/>
                    <a:pt x="11" y="2"/>
                    <a:pt x="13" y="2"/>
                  </a:cubicBezTo>
                  <a:cubicBezTo>
                    <a:pt x="61" y="2"/>
                    <a:pt x="61" y="2"/>
                    <a:pt x="61" y="2"/>
                  </a:cubicBezTo>
                  <a:cubicBezTo>
                    <a:pt x="62" y="2"/>
                    <a:pt x="63" y="3"/>
                    <a:pt x="63" y="4"/>
                  </a:cubicBezTo>
                  <a:cubicBezTo>
                    <a:pt x="64" y="6"/>
                    <a:pt x="64" y="6"/>
                    <a:pt x="64" y="6"/>
                  </a:cubicBezTo>
                  <a:cubicBezTo>
                    <a:pt x="65" y="7"/>
                    <a:pt x="64" y="7"/>
                    <a:pt x="62" y="7"/>
                  </a:cubicBezTo>
                  <a:close/>
                  <a:moveTo>
                    <a:pt x="0" y="16"/>
                  </a:moveTo>
                  <a:cubicBezTo>
                    <a:pt x="0" y="16"/>
                    <a:pt x="1" y="17"/>
                    <a:pt x="3" y="20"/>
                  </a:cubicBezTo>
                  <a:cubicBezTo>
                    <a:pt x="70" y="20"/>
                    <a:pt x="70" y="20"/>
                    <a:pt x="70" y="20"/>
                  </a:cubicBezTo>
                  <a:cubicBezTo>
                    <a:pt x="72" y="17"/>
                    <a:pt x="73" y="16"/>
                    <a:pt x="73" y="16"/>
                  </a:cubicBezTo>
                  <a:lnTo>
                    <a:pt x="0" y="16"/>
                  </a:ln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107061" tIns="53531" rIns="107061" bIns="5353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105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6" name="Freeform 112"/>
            <p:cNvSpPr>
              <a:spLocks noEditPoints="1"/>
            </p:cNvSpPr>
            <p:nvPr/>
          </p:nvSpPr>
          <p:spPr bwMode="auto">
            <a:xfrm>
              <a:off x="2108201" y="2309813"/>
              <a:ext cx="563563" cy="352425"/>
            </a:xfrm>
            <a:custGeom>
              <a:avLst/>
              <a:gdLst>
                <a:gd name="T0" fmla="*/ 52 w 56"/>
                <a:gd name="T1" fmla="*/ 0 h 35"/>
                <a:gd name="T2" fmla="*/ 4 w 56"/>
                <a:gd name="T3" fmla="*/ 0 h 35"/>
                <a:gd name="T4" fmla="*/ 0 w 56"/>
                <a:gd name="T5" fmla="*/ 4 h 35"/>
                <a:gd name="T6" fmla="*/ 0 w 56"/>
                <a:gd name="T7" fmla="*/ 31 h 35"/>
                <a:gd name="T8" fmla="*/ 4 w 56"/>
                <a:gd name="T9" fmla="*/ 35 h 35"/>
                <a:gd name="T10" fmla="*/ 52 w 56"/>
                <a:gd name="T11" fmla="*/ 35 h 35"/>
                <a:gd name="T12" fmla="*/ 56 w 56"/>
                <a:gd name="T13" fmla="*/ 31 h 35"/>
                <a:gd name="T14" fmla="*/ 56 w 56"/>
                <a:gd name="T15" fmla="*/ 4 h 35"/>
                <a:gd name="T16" fmla="*/ 52 w 56"/>
                <a:gd name="T17" fmla="*/ 0 h 35"/>
                <a:gd name="T18" fmla="*/ 49 w 56"/>
                <a:gd name="T19" fmla="*/ 27 h 35"/>
                <a:gd name="T20" fmla="*/ 46 w 56"/>
                <a:gd name="T21" fmla="*/ 30 h 35"/>
                <a:gd name="T22" fmla="*/ 9 w 56"/>
                <a:gd name="T23" fmla="*/ 30 h 35"/>
                <a:gd name="T24" fmla="*/ 6 w 56"/>
                <a:gd name="T25" fmla="*/ 27 h 35"/>
                <a:gd name="T26" fmla="*/ 6 w 56"/>
                <a:gd name="T27" fmla="*/ 8 h 35"/>
                <a:gd name="T28" fmla="*/ 9 w 56"/>
                <a:gd name="T29" fmla="*/ 5 h 35"/>
                <a:gd name="T30" fmla="*/ 46 w 56"/>
                <a:gd name="T31" fmla="*/ 5 h 35"/>
                <a:gd name="T32" fmla="*/ 49 w 56"/>
                <a:gd name="T33" fmla="*/ 8 h 35"/>
                <a:gd name="T34" fmla="*/ 49 w 56"/>
                <a:gd name="T35" fmla="*/ 27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6" h="35">
                  <a:moveTo>
                    <a:pt x="52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3"/>
                    <a:pt x="2" y="35"/>
                    <a:pt x="4" y="35"/>
                  </a:cubicBezTo>
                  <a:cubicBezTo>
                    <a:pt x="52" y="35"/>
                    <a:pt x="52" y="35"/>
                    <a:pt x="52" y="35"/>
                  </a:cubicBezTo>
                  <a:cubicBezTo>
                    <a:pt x="54" y="35"/>
                    <a:pt x="56" y="33"/>
                    <a:pt x="56" y="31"/>
                  </a:cubicBezTo>
                  <a:cubicBezTo>
                    <a:pt x="56" y="4"/>
                    <a:pt x="56" y="4"/>
                    <a:pt x="56" y="4"/>
                  </a:cubicBezTo>
                  <a:cubicBezTo>
                    <a:pt x="56" y="2"/>
                    <a:pt x="54" y="0"/>
                    <a:pt x="52" y="0"/>
                  </a:cubicBezTo>
                  <a:close/>
                  <a:moveTo>
                    <a:pt x="49" y="27"/>
                  </a:moveTo>
                  <a:cubicBezTo>
                    <a:pt x="49" y="29"/>
                    <a:pt x="48" y="30"/>
                    <a:pt x="46" y="30"/>
                  </a:cubicBezTo>
                  <a:cubicBezTo>
                    <a:pt x="9" y="30"/>
                    <a:pt x="9" y="30"/>
                    <a:pt x="9" y="30"/>
                  </a:cubicBezTo>
                  <a:cubicBezTo>
                    <a:pt x="7" y="30"/>
                    <a:pt x="6" y="29"/>
                    <a:pt x="6" y="27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6"/>
                    <a:pt x="7" y="5"/>
                    <a:pt x="9" y="5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48" y="5"/>
                    <a:pt x="49" y="6"/>
                    <a:pt x="49" y="8"/>
                  </a:cubicBezTo>
                  <a:lnTo>
                    <a:pt x="49" y="2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107061" tIns="53531" rIns="107061" bIns="5353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105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7" name="Freeform 113"/>
            <p:cNvSpPr>
              <a:spLocks noEditPoints="1"/>
            </p:cNvSpPr>
            <p:nvPr/>
          </p:nvSpPr>
          <p:spPr bwMode="auto">
            <a:xfrm>
              <a:off x="2019300" y="2678113"/>
              <a:ext cx="733425" cy="192087"/>
            </a:xfrm>
            <a:custGeom>
              <a:avLst/>
              <a:gdLst>
                <a:gd name="T0" fmla="*/ 67 w 73"/>
                <a:gd name="T1" fmla="*/ 3 h 19"/>
                <a:gd name="T2" fmla="*/ 63 w 73"/>
                <a:gd name="T3" fmla="*/ 0 h 19"/>
                <a:gd name="T4" fmla="*/ 10 w 73"/>
                <a:gd name="T5" fmla="*/ 0 h 19"/>
                <a:gd name="T6" fmla="*/ 7 w 73"/>
                <a:gd name="T7" fmla="*/ 3 h 19"/>
                <a:gd name="T8" fmla="*/ 1 w 73"/>
                <a:gd name="T9" fmla="*/ 13 h 19"/>
                <a:gd name="T10" fmla="*/ 73 w 73"/>
                <a:gd name="T11" fmla="*/ 13 h 19"/>
                <a:gd name="T12" fmla="*/ 67 w 73"/>
                <a:gd name="T13" fmla="*/ 3 h 19"/>
                <a:gd name="T14" fmla="*/ 25 w 73"/>
                <a:gd name="T15" fmla="*/ 12 h 19"/>
                <a:gd name="T16" fmla="*/ 27 w 73"/>
                <a:gd name="T17" fmla="*/ 9 h 19"/>
                <a:gd name="T18" fmla="*/ 47 w 73"/>
                <a:gd name="T19" fmla="*/ 9 h 19"/>
                <a:gd name="T20" fmla="*/ 48 w 73"/>
                <a:gd name="T21" fmla="*/ 12 h 19"/>
                <a:gd name="T22" fmla="*/ 25 w 73"/>
                <a:gd name="T23" fmla="*/ 12 h 19"/>
                <a:gd name="T24" fmla="*/ 62 w 73"/>
                <a:gd name="T25" fmla="*/ 7 h 19"/>
                <a:gd name="T26" fmla="*/ 12 w 73"/>
                <a:gd name="T27" fmla="*/ 7 h 19"/>
                <a:gd name="T28" fmla="*/ 9 w 73"/>
                <a:gd name="T29" fmla="*/ 6 h 19"/>
                <a:gd name="T30" fmla="*/ 10 w 73"/>
                <a:gd name="T31" fmla="*/ 3 h 19"/>
                <a:gd name="T32" fmla="*/ 13 w 73"/>
                <a:gd name="T33" fmla="*/ 2 h 19"/>
                <a:gd name="T34" fmla="*/ 61 w 73"/>
                <a:gd name="T35" fmla="*/ 2 h 19"/>
                <a:gd name="T36" fmla="*/ 63 w 73"/>
                <a:gd name="T37" fmla="*/ 3 h 19"/>
                <a:gd name="T38" fmla="*/ 65 w 73"/>
                <a:gd name="T39" fmla="*/ 6 h 19"/>
                <a:gd name="T40" fmla="*/ 62 w 73"/>
                <a:gd name="T41" fmla="*/ 7 h 19"/>
                <a:gd name="T42" fmla="*/ 0 w 73"/>
                <a:gd name="T43" fmla="*/ 15 h 19"/>
                <a:gd name="T44" fmla="*/ 3 w 73"/>
                <a:gd name="T45" fmla="*/ 19 h 19"/>
                <a:gd name="T46" fmla="*/ 70 w 73"/>
                <a:gd name="T47" fmla="*/ 19 h 19"/>
                <a:gd name="T48" fmla="*/ 73 w 73"/>
                <a:gd name="T49" fmla="*/ 15 h 19"/>
                <a:gd name="T50" fmla="*/ 0 w 73"/>
                <a:gd name="T51" fmla="*/ 15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3" h="19">
                  <a:moveTo>
                    <a:pt x="67" y="3"/>
                  </a:moveTo>
                  <a:cubicBezTo>
                    <a:pt x="66" y="1"/>
                    <a:pt x="65" y="0"/>
                    <a:pt x="63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8" y="0"/>
                    <a:pt x="7" y="2"/>
                    <a:pt x="7" y="3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73" y="13"/>
                    <a:pt x="73" y="13"/>
                    <a:pt x="73" y="13"/>
                  </a:cubicBezTo>
                  <a:lnTo>
                    <a:pt x="67" y="3"/>
                  </a:lnTo>
                  <a:close/>
                  <a:moveTo>
                    <a:pt x="25" y="12"/>
                  </a:moveTo>
                  <a:cubicBezTo>
                    <a:pt x="27" y="9"/>
                    <a:pt x="27" y="9"/>
                    <a:pt x="27" y="9"/>
                  </a:cubicBezTo>
                  <a:cubicBezTo>
                    <a:pt x="47" y="9"/>
                    <a:pt x="47" y="9"/>
                    <a:pt x="47" y="9"/>
                  </a:cubicBezTo>
                  <a:cubicBezTo>
                    <a:pt x="48" y="12"/>
                    <a:pt x="48" y="12"/>
                    <a:pt x="48" y="12"/>
                  </a:cubicBezTo>
                  <a:lnTo>
                    <a:pt x="25" y="12"/>
                  </a:lnTo>
                  <a:close/>
                  <a:moveTo>
                    <a:pt x="62" y="7"/>
                  </a:moveTo>
                  <a:cubicBezTo>
                    <a:pt x="12" y="7"/>
                    <a:pt x="12" y="7"/>
                    <a:pt x="12" y="7"/>
                  </a:cubicBezTo>
                  <a:cubicBezTo>
                    <a:pt x="9" y="7"/>
                    <a:pt x="9" y="6"/>
                    <a:pt x="9" y="6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1" y="3"/>
                    <a:pt x="11" y="2"/>
                    <a:pt x="13" y="2"/>
                  </a:cubicBezTo>
                  <a:cubicBezTo>
                    <a:pt x="61" y="2"/>
                    <a:pt x="61" y="2"/>
                    <a:pt x="61" y="2"/>
                  </a:cubicBezTo>
                  <a:cubicBezTo>
                    <a:pt x="62" y="2"/>
                    <a:pt x="63" y="3"/>
                    <a:pt x="63" y="3"/>
                  </a:cubicBezTo>
                  <a:cubicBezTo>
                    <a:pt x="65" y="6"/>
                    <a:pt x="65" y="6"/>
                    <a:pt x="65" y="6"/>
                  </a:cubicBezTo>
                  <a:cubicBezTo>
                    <a:pt x="65" y="6"/>
                    <a:pt x="65" y="7"/>
                    <a:pt x="62" y="7"/>
                  </a:cubicBezTo>
                  <a:close/>
                  <a:moveTo>
                    <a:pt x="0" y="15"/>
                  </a:moveTo>
                  <a:cubicBezTo>
                    <a:pt x="0" y="16"/>
                    <a:pt x="2" y="17"/>
                    <a:pt x="3" y="19"/>
                  </a:cubicBezTo>
                  <a:cubicBezTo>
                    <a:pt x="70" y="19"/>
                    <a:pt x="70" y="19"/>
                    <a:pt x="70" y="19"/>
                  </a:cubicBezTo>
                  <a:cubicBezTo>
                    <a:pt x="72" y="17"/>
                    <a:pt x="73" y="16"/>
                    <a:pt x="73" y="15"/>
                  </a:cubicBezTo>
                  <a:lnTo>
                    <a:pt x="0" y="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107061" tIns="53531" rIns="107061" bIns="5353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105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19" name="TextBox 8"/>
          <p:cNvSpPr txBox="1"/>
          <p:nvPr/>
        </p:nvSpPr>
        <p:spPr>
          <a:xfrm>
            <a:off x="4288155" y="2116966"/>
            <a:ext cx="599313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请在这输入标题内容文字，请在这输入标题内容文字，请在这输入标题内容文字，请在这输入标题内容文字，请在这输入标题内容文字，请在这输入标题内容文字</a:t>
            </a:r>
            <a:r>
              <a:rPr lang="en-US" altLang="zh-CN" sz="1400" dirty="0">
                <a:solidFill>
                  <a:schemeClr val="bg1"/>
                </a:solidFill>
                <a:cs typeface="+mn-ea"/>
                <a:sym typeface="+mn-lt"/>
              </a:rPr>
              <a:t> </a:t>
            </a: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请在这输入标题内容文字，请在这输入标题内容文字，请在这输入标题内容文字，请在这输入标题内容文字，请在这输入标题内容文字，请在这输入标题内容文字</a:t>
            </a: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  <a:p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请在这输入标题内容文字，请在这输入标题内容文字，请在这输入标题内容文字，请在这输入标题内容文字，请在这输入标题内容文字，请在这输入标题内容文字</a:t>
            </a: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0" name="TextBox 8"/>
          <p:cNvSpPr txBox="1"/>
          <p:nvPr/>
        </p:nvSpPr>
        <p:spPr>
          <a:xfrm>
            <a:off x="2371725" y="4999847"/>
            <a:ext cx="75780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请在这输入标题内容文字，请在这输入标题内容文字，请在这输入标题内容文字，请在这输入标题内容文字，请在这输入标题内容文字，请在这输入标题内容文字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2371725" y="4559144"/>
            <a:ext cx="189357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defTabSz="1216660">
              <a:spcBef>
                <a:spcPct val="20000"/>
              </a:spcBef>
              <a:defRPr/>
            </a:pPr>
            <a:r>
              <a:rPr lang="zh-CN" altLang="en-US" sz="2400" b="1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输入标题</a:t>
            </a:r>
            <a:endParaRPr lang="zh-CN" altLang="en-US" sz="2400" b="1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 advTm="0">
        <p:checker/>
      </p:transition>
    </mc:Choice>
    <mc:Fallback>
      <p:transition spd="slow" advTm="0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9" grpId="0"/>
      <p:bldP spid="20" grpId="0"/>
      <p:bldP spid="2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矩形 27"/>
          <p:cNvSpPr/>
          <p:nvPr/>
        </p:nvSpPr>
        <p:spPr>
          <a:xfrm>
            <a:off x="412735" y="942507"/>
            <a:ext cx="11277596" cy="558630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394447" y="119988"/>
            <a:ext cx="11277596" cy="584775"/>
            <a:chOff x="394447" y="119988"/>
            <a:chExt cx="11277596" cy="584775"/>
          </a:xfrm>
        </p:grpSpPr>
        <p:cxnSp>
          <p:nvCxnSpPr>
            <p:cNvPr id="3" name="直接连接符 2"/>
            <p:cNvCxnSpPr/>
            <p:nvPr/>
          </p:nvCxnSpPr>
          <p:spPr>
            <a:xfrm>
              <a:off x="394447" y="430305"/>
              <a:ext cx="4547196" cy="0"/>
            </a:xfrm>
            <a:prstGeom prst="line">
              <a:avLst/>
            </a:prstGeom>
            <a:ln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直接连接符 4"/>
            <p:cNvCxnSpPr>
              <a:stCxn id="14" idx="3"/>
            </p:cNvCxnSpPr>
            <p:nvPr/>
          </p:nvCxnSpPr>
          <p:spPr>
            <a:xfrm flipV="1">
              <a:off x="7286217" y="412374"/>
              <a:ext cx="4385826" cy="2"/>
            </a:xfrm>
            <a:prstGeom prst="line">
              <a:avLst/>
            </a:prstGeom>
            <a:ln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文本框 13"/>
            <p:cNvSpPr txBox="1"/>
            <p:nvPr/>
          </p:nvSpPr>
          <p:spPr>
            <a:xfrm>
              <a:off x="4977501" y="119988"/>
              <a:ext cx="230871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请输入标题</a:t>
              </a:r>
              <a:endPara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5507355" y="1933575"/>
            <a:ext cx="1601470" cy="1607820"/>
            <a:chOff x="8673" y="3045"/>
            <a:chExt cx="2522" cy="2532"/>
          </a:xfrm>
        </p:grpSpPr>
        <p:sp>
          <p:nvSpPr>
            <p:cNvPr id="7" name="Freeform 21"/>
            <p:cNvSpPr/>
            <p:nvPr/>
          </p:nvSpPr>
          <p:spPr bwMode="auto">
            <a:xfrm>
              <a:off x="8673" y="3045"/>
              <a:ext cx="2523" cy="2533"/>
            </a:xfrm>
            <a:custGeom>
              <a:avLst/>
              <a:gdLst>
                <a:gd name="T0" fmla="*/ 378 w 914"/>
                <a:gd name="T1" fmla="*/ 299 h 915"/>
                <a:gd name="T2" fmla="*/ 304 w 914"/>
                <a:gd name="T3" fmla="*/ 270 h 915"/>
                <a:gd name="T4" fmla="*/ 276 w 914"/>
                <a:gd name="T5" fmla="*/ 197 h 915"/>
                <a:gd name="T6" fmla="*/ 276 w 914"/>
                <a:gd name="T7" fmla="*/ 46 h 915"/>
                <a:gd name="T8" fmla="*/ 230 w 914"/>
                <a:gd name="T9" fmla="*/ 0 h 915"/>
                <a:gd name="T10" fmla="*/ 45 w 914"/>
                <a:gd name="T11" fmla="*/ 0 h 915"/>
                <a:gd name="T12" fmla="*/ 0 w 914"/>
                <a:gd name="T13" fmla="*/ 46 h 915"/>
                <a:gd name="T14" fmla="*/ 0 w 914"/>
                <a:gd name="T15" fmla="*/ 231 h 915"/>
                <a:gd name="T16" fmla="*/ 45 w 914"/>
                <a:gd name="T17" fmla="*/ 276 h 915"/>
                <a:gd name="T18" fmla="*/ 196 w 914"/>
                <a:gd name="T19" fmla="*/ 276 h 915"/>
                <a:gd name="T20" fmla="*/ 270 w 914"/>
                <a:gd name="T21" fmla="*/ 305 h 915"/>
                <a:gd name="T22" fmla="*/ 298 w 914"/>
                <a:gd name="T23" fmla="*/ 379 h 915"/>
                <a:gd name="T24" fmla="*/ 298 w 914"/>
                <a:gd name="T25" fmla="*/ 869 h 915"/>
                <a:gd name="T26" fmla="*/ 343 w 914"/>
                <a:gd name="T27" fmla="*/ 915 h 915"/>
                <a:gd name="T28" fmla="*/ 869 w 914"/>
                <a:gd name="T29" fmla="*/ 915 h 915"/>
                <a:gd name="T30" fmla="*/ 914 w 914"/>
                <a:gd name="T31" fmla="*/ 869 h 915"/>
                <a:gd name="T32" fmla="*/ 914 w 914"/>
                <a:gd name="T33" fmla="*/ 344 h 915"/>
                <a:gd name="T34" fmla="*/ 869 w 914"/>
                <a:gd name="T35" fmla="*/ 299 h 915"/>
                <a:gd name="T36" fmla="*/ 378 w 914"/>
                <a:gd name="T37" fmla="*/ 299 h 9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914" h="915">
                  <a:moveTo>
                    <a:pt x="378" y="299"/>
                  </a:moveTo>
                  <a:cubicBezTo>
                    <a:pt x="353" y="299"/>
                    <a:pt x="320" y="286"/>
                    <a:pt x="304" y="270"/>
                  </a:cubicBezTo>
                  <a:cubicBezTo>
                    <a:pt x="288" y="255"/>
                    <a:pt x="276" y="222"/>
                    <a:pt x="276" y="197"/>
                  </a:cubicBezTo>
                  <a:cubicBezTo>
                    <a:pt x="276" y="46"/>
                    <a:pt x="276" y="46"/>
                    <a:pt x="276" y="46"/>
                  </a:cubicBezTo>
                  <a:cubicBezTo>
                    <a:pt x="276" y="21"/>
                    <a:pt x="255" y="0"/>
                    <a:pt x="230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20" y="0"/>
                    <a:pt x="0" y="21"/>
                    <a:pt x="0" y="46"/>
                  </a:cubicBezTo>
                  <a:cubicBezTo>
                    <a:pt x="0" y="231"/>
                    <a:pt x="0" y="231"/>
                    <a:pt x="0" y="231"/>
                  </a:cubicBezTo>
                  <a:cubicBezTo>
                    <a:pt x="0" y="256"/>
                    <a:pt x="20" y="276"/>
                    <a:pt x="45" y="276"/>
                  </a:cubicBezTo>
                  <a:cubicBezTo>
                    <a:pt x="196" y="276"/>
                    <a:pt x="196" y="276"/>
                    <a:pt x="196" y="276"/>
                  </a:cubicBezTo>
                  <a:cubicBezTo>
                    <a:pt x="221" y="276"/>
                    <a:pt x="254" y="289"/>
                    <a:pt x="270" y="305"/>
                  </a:cubicBezTo>
                  <a:cubicBezTo>
                    <a:pt x="285" y="320"/>
                    <a:pt x="298" y="354"/>
                    <a:pt x="298" y="379"/>
                  </a:cubicBezTo>
                  <a:cubicBezTo>
                    <a:pt x="298" y="869"/>
                    <a:pt x="298" y="869"/>
                    <a:pt x="298" y="869"/>
                  </a:cubicBezTo>
                  <a:cubicBezTo>
                    <a:pt x="298" y="894"/>
                    <a:pt x="318" y="915"/>
                    <a:pt x="343" y="915"/>
                  </a:cubicBezTo>
                  <a:cubicBezTo>
                    <a:pt x="869" y="915"/>
                    <a:pt x="869" y="915"/>
                    <a:pt x="869" y="915"/>
                  </a:cubicBezTo>
                  <a:cubicBezTo>
                    <a:pt x="894" y="915"/>
                    <a:pt x="914" y="894"/>
                    <a:pt x="914" y="869"/>
                  </a:cubicBezTo>
                  <a:cubicBezTo>
                    <a:pt x="914" y="344"/>
                    <a:pt x="914" y="344"/>
                    <a:pt x="914" y="344"/>
                  </a:cubicBezTo>
                  <a:cubicBezTo>
                    <a:pt x="914" y="319"/>
                    <a:pt x="894" y="299"/>
                    <a:pt x="869" y="299"/>
                  </a:cubicBezTo>
                  <a:lnTo>
                    <a:pt x="378" y="299"/>
                  </a:lnTo>
                  <a:close/>
                </a:path>
              </a:pathLst>
            </a:custGeom>
            <a:solidFill>
              <a:srgbClr val="11708C"/>
            </a:solidFill>
            <a:ln>
              <a:noFill/>
            </a:ln>
          </p:spPr>
          <p:txBody>
            <a:bodyPr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8" name="Freeform 25"/>
            <p:cNvSpPr>
              <a:spLocks noEditPoints="1"/>
            </p:cNvSpPr>
            <p:nvPr/>
          </p:nvSpPr>
          <p:spPr bwMode="auto">
            <a:xfrm>
              <a:off x="8871" y="3218"/>
              <a:ext cx="362" cy="408"/>
            </a:xfrm>
            <a:custGeom>
              <a:avLst/>
              <a:gdLst>
                <a:gd name="T0" fmla="*/ 28 w 131"/>
                <a:gd name="T1" fmla="*/ 16 h 147"/>
                <a:gd name="T2" fmla="*/ 103 w 131"/>
                <a:gd name="T3" fmla="*/ 16 h 147"/>
                <a:gd name="T4" fmla="*/ 118 w 131"/>
                <a:gd name="T5" fmla="*/ 61 h 147"/>
                <a:gd name="T6" fmla="*/ 127 w 131"/>
                <a:gd name="T7" fmla="*/ 65 h 147"/>
                <a:gd name="T8" fmla="*/ 131 w 131"/>
                <a:gd name="T9" fmla="*/ 74 h 147"/>
                <a:gd name="T10" fmla="*/ 130 w 131"/>
                <a:gd name="T11" fmla="*/ 101 h 147"/>
                <a:gd name="T12" fmla="*/ 123 w 131"/>
                <a:gd name="T13" fmla="*/ 108 h 147"/>
                <a:gd name="T14" fmla="*/ 116 w 131"/>
                <a:gd name="T15" fmla="*/ 109 h 147"/>
                <a:gd name="T16" fmla="*/ 65 w 131"/>
                <a:gd name="T17" fmla="*/ 147 h 147"/>
                <a:gd name="T18" fmla="*/ 76 w 131"/>
                <a:gd name="T19" fmla="*/ 132 h 147"/>
                <a:gd name="T20" fmla="*/ 107 w 131"/>
                <a:gd name="T21" fmla="*/ 109 h 147"/>
                <a:gd name="T22" fmla="*/ 98 w 131"/>
                <a:gd name="T23" fmla="*/ 105 h 147"/>
                <a:gd name="T24" fmla="*/ 95 w 131"/>
                <a:gd name="T25" fmla="*/ 74 h 147"/>
                <a:gd name="T26" fmla="*/ 96 w 131"/>
                <a:gd name="T27" fmla="*/ 69 h 147"/>
                <a:gd name="T28" fmla="*/ 107 w 131"/>
                <a:gd name="T29" fmla="*/ 56 h 147"/>
                <a:gd name="T30" fmla="*/ 35 w 131"/>
                <a:gd name="T31" fmla="*/ 38 h 147"/>
                <a:gd name="T32" fmla="*/ 28 w 131"/>
                <a:gd name="T33" fmla="*/ 62 h 147"/>
                <a:gd name="T34" fmla="*/ 35 w 131"/>
                <a:gd name="T35" fmla="*/ 69 h 147"/>
                <a:gd name="T36" fmla="*/ 36 w 131"/>
                <a:gd name="T37" fmla="*/ 96 h 147"/>
                <a:gd name="T38" fmla="*/ 32 w 131"/>
                <a:gd name="T39" fmla="*/ 105 h 147"/>
                <a:gd name="T40" fmla="*/ 24 w 131"/>
                <a:gd name="T41" fmla="*/ 109 h 147"/>
                <a:gd name="T42" fmla="*/ 8 w 131"/>
                <a:gd name="T43" fmla="*/ 108 h 147"/>
                <a:gd name="T44" fmla="*/ 0 w 131"/>
                <a:gd name="T45" fmla="*/ 96 h 147"/>
                <a:gd name="T46" fmla="*/ 1 w 131"/>
                <a:gd name="T47" fmla="*/ 69 h 147"/>
                <a:gd name="T48" fmla="*/ 13 w 131"/>
                <a:gd name="T49" fmla="*/ 61 h 147"/>
                <a:gd name="T50" fmla="*/ 61 w 131"/>
                <a:gd name="T51" fmla="*/ 135 h 147"/>
                <a:gd name="T52" fmla="*/ 65 w 131"/>
                <a:gd name="T53" fmla="*/ 131 h 147"/>
                <a:gd name="T54" fmla="*/ 13 w 131"/>
                <a:gd name="T55" fmla="*/ 73 h 147"/>
                <a:gd name="T56" fmla="*/ 12 w 131"/>
                <a:gd name="T57" fmla="*/ 74 h 147"/>
                <a:gd name="T58" fmla="*/ 12 w 131"/>
                <a:gd name="T59" fmla="*/ 97 h 147"/>
                <a:gd name="T60" fmla="*/ 18 w 131"/>
                <a:gd name="T61" fmla="*/ 97 h 147"/>
                <a:gd name="T62" fmla="*/ 24 w 131"/>
                <a:gd name="T63" fmla="*/ 97 h 147"/>
                <a:gd name="T64" fmla="*/ 25 w 131"/>
                <a:gd name="T65" fmla="*/ 96 h 147"/>
                <a:gd name="T66" fmla="*/ 25 w 131"/>
                <a:gd name="T67" fmla="*/ 74 h 147"/>
                <a:gd name="T68" fmla="*/ 24 w 131"/>
                <a:gd name="T69" fmla="*/ 73 h 147"/>
                <a:gd name="T70" fmla="*/ 18 w 131"/>
                <a:gd name="T71" fmla="*/ 73 h 147"/>
                <a:gd name="T72" fmla="*/ 107 w 131"/>
                <a:gd name="T73" fmla="*/ 73 h 147"/>
                <a:gd name="T74" fmla="*/ 106 w 131"/>
                <a:gd name="T75" fmla="*/ 74 h 147"/>
                <a:gd name="T76" fmla="*/ 106 w 131"/>
                <a:gd name="T77" fmla="*/ 97 h 147"/>
                <a:gd name="T78" fmla="*/ 113 w 131"/>
                <a:gd name="T79" fmla="*/ 97 h 147"/>
                <a:gd name="T80" fmla="*/ 118 w 131"/>
                <a:gd name="T81" fmla="*/ 97 h 147"/>
                <a:gd name="T82" fmla="*/ 119 w 131"/>
                <a:gd name="T83" fmla="*/ 96 h 147"/>
                <a:gd name="T84" fmla="*/ 119 w 131"/>
                <a:gd name="T85" fmla="*/ 74 h 147"/>
                <a:gd name="T86" fmla="*/ 118 w 131"/>
                <a:gd name="T87" fmla="*/ 73 h 147"/>
                <a:gd name="T88" fmla="*/ 113 w 131"/>
                <a:gd name="T89" fmla="*/ 73 h 147"/>
                <a:gd name="T90" fmla="*/ 95 w 131"/>
                <a:gd name="T91" fmla="*/ 24 h 147"/>
                <a:gd name="T92" fmla="*/ 36 w 131"/>
                <a:gd name="T93" fmla="*/ 24 h 147"/>
                <a:gd name="T94" fmla="*/ 65 w 131"/>
                <a:gd name="T95" fmla="*/ 19 h 147"/>
                <a:gd name="T96" fmla="*/ 103 w 131"/>
                <a:gd name="T97" fmla="*/ 36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31" h="147">
                  <a:moveTo>
                    <a:pt x="13" y="61"/>
                  </a:moveTo>
                  <a:cubicBezTo>
                    <a:pt x="13" y="53"/>
                    <a:pt x="13" y="53"/>
                    <a:pt x="13" y="53"/>
                  </a:cubicBezTo>
                  <a:cubicBezTo>
                    <a:pt x="13" y="38"/>
                    <a:pt x="19" y="25"/>
                    <a:pt x="28" y="16"/>
                  </a:cubicBezTo>
                  <a:cubicBezTo>
                    <a:pt x="28" y="15"/>
                    <a:pt x="28" y="15"/>
                    <a:pt x="28" y="15"/>
                  </a:cubicBezTo>
                  <a:cubicBezTo>
                    <a:pt x="38" y="6"/>
                    <a:pt x="51" y="0"/>
                    <a:pt x="65" y="0"/>
                  </a:cubicBezTo>
                  <a:cubicBezTo>
                    <a:pt x="80" y="0"/>
                    <a:pt x="93" y="6"/>
                    <a:pt x="103" y="16"/>
                  </a:cubicBezTo>
                  <a:cubicBezTo>
                    <a:pt x="103" y="16"/>
                    <a:pt x="103" y="16"/>
                    <a:pt x="103" y="16"/>
                  </a:cubicBezTo>
                  <a:cubicBezTo>
                    <a:pt x="112" y="25"/>
                    <a:pt x="118" y="38"/>
                    <a:pt x="118" y="53"/>
                  </a:cubicBezTo>
                  <a:cubicBezTo>
                    <a:pt x="118" y="61"/>
                    <a:pt x="118" y="61"/>
                    <a:pt x="118" y="61"/>
                  </a:cubicBezTo>
                  <a:cubicBezTo>
                    <a:pt x="120" y="61"/>
                    <a:pt x="121" y="62"/>
                    <a:pt x="123" y="62"/>
                  </a:cubicBezTo>
                  <a:cubicBezTo>
                    <a:pt x="123" y="62"/>
                    <a:pt x="123" y="62"/>
                    <a:pt x="123" y="62"/>
                  </a:cubicBezTo>
                  <a:cubicBezTo>
                    <a:pt x="124" y="63"/>
                    <a:pt x="126" y="64"/>
                    <a:pt x="127" y="65"/>
                  </a:cubicBezTo>
                  <a:cubicBezTo>
                    <a:pt x="128" y="66"/>
                    <a:pt x="129" y="67"/>
                    <a:pt x="130" y="69"/>
                  </a:cubicBezTo>
                  <a:cubicBezTo>
                    <a:pt x="130" y="69"/>
                    <a:pt x="130" y="69"/>
                    <a:pt x="130" y="69"/>
                  </a:cubicBezTo>
                  <a:cubicBezTo>
                    <a:pt x="130" y="71"/>
                    <a:pt x="131" y="72"/>
                    <a:pt x="131" y="74"/>
                  </a:cubicBezTo>
                  <a:cubicBezTo>
                    <a:pt x="131" y="85"/>
                    <a:pt x="131" y="85"/>
                    <a:pt x="131" y="85"/>
                  </a:cubicBezTo>
                  <a:cubicBezTo>
                    <a:pt x="131" y="96"/>
                    <a:pt x="131" y="96"/>
                    <a:pt x="131" y="96"/>
                  </a:cubicBezTo>
                  <a:cubicBezTo>
                    <a:pt x="131" y="98"/>
                    <a:pt x="130" y="99"/>
                    <a:pt x="130" y="101"/>
                  </a:cubicBezTo>
                  <a:cubicBezTo>
                    <a:pt x="130" y="101"/>
                    <a:pt x="130" y="101"/>
                    <a:pt x="130" y="101"/>
                  </a:cubicBezTo>
                  <a:cubicBezTo>
                    <a:pt x="129" y="103"/>
                    <a:pt x="128" y="104"/>
                    <a:pt x="127" y="105"/>
                  </a:cubicBezTo>
                  <a:cubicBezTo>
                    <a:pt x="126" y="106"/>
                    <a:pt x="124" y="107"/>
                    <a:pt x="123" y="108"/>
                  </a:cubicBezTo>
                  <a:cubicBezTo>
                    <a:pt x="122" y="108"/>
                    <a:pt x="122" y="108"/>
                    <a:pt x="122" y="108"/>
                  </a:cubicBezTo>
                  <a:cubicBezTo>
                    <a:pt x="121" y="108"/>
                    <a:pt x="120" y="109"/>
                    <a:pt x="118" y="109"/>
                  </a:cubicBezTo>
                  <a:cubicBezTo>
                    <a:pt x="116" y="109"/>
                    <a:pt x="116" y="109"/>
                    <a:pt x="116" y="109"/>
                  </a:cubicBezTo>
                  <a:cubicBezTo>
                    <a:pt x="115" y="116"/>
                    <a:pt x="111" y="122"/>
                    <a:pt x="104" y="128"/>
                  </a:cubicBezTo>
                  <a:cubicBezTo>
                    <a:pt x="97" y="133"/>
                    <a:pt x="87" y="137"/>
                    <a:pt x="76" y="138"/>
                  </a:cubicBezTo>
                  <a:cubicBezTo>
                    <a:pt x="75" y="143"/>
                    <a:pt x="70" y="147"/>
                    <a:pt x="65" y="147"/>
                  </a:cubicBezTo>
                  <a:cubicBezTo>
                    <a:pt x="59" y="147"/>
                    <a:pt x="54" y="142"/>
                    <a:pt x="54" y="135"/>
                  </a:cubicBezTo>
                  <a:cubicBezTo>
                    <a:pt x="54" y="129"/>
                    <a:pt x="59" y="124"/>
                    <a:pt x="65" y="124"/>
                  </a:cubicBezTo>
                  <a:cubicBezTo>
                    <a:pt x="70" y="124"/>
                    <a:pt x="74" y="127"/>
                    <a:pt x="76" y="132"/>
                  </a:cubicBezTo>
                  <a:cubicBezTo>
                    <a:pt x="85" y="130"/>
                    <a:pt x="94" y="127"/>
                    <a:pt x="100" y="122"/>
                  </a:cubicBezTo>
                  <a:cubicBezTo>
                    <a:pt x="105" y="118"/>
                    <a:pt x="108" y="114"/>
                    <a:pt x="109" y="109"/>
                  </a:cubicBezTo>
                  <a:cubicBezTo>
                    <a:pt x="107" y="109"/>
                    <a:pt x="107" y="109"/>
                    <a:pt x="107" y="109"/>
                  </a:cubicBezTo>
                  <a:cubicBezTo>
                    <a:pt x="106" y="109"/>
                    <a:pt x="104" y="108"/>
                    <a:pt x="103" y="108"/>
                  </a:cubicBezTo>
                  <a:cubicBezTo>
                    <a:pt x="103" y="108"/>
                    <a:pt x="103" y="108"/>
                    <a:pt x="103" y="108"/>
                  </a:cubicBezTo>
                  <a:cubicBezTo>
                    <a:pt x="101" y="107"/>
                    <a:pt x="100" y="106"/>
                    <a:pt x="98" y="105"/>
                  </a:cubicBezTo>
                  <a:cubicBezTo>
                    <a:pt x="96" y="103"/>
                    <a:pt x="95" y="100"/>
                    <a:pt x="95" y="96"/>
                  </a:cubicBezTo>
                  <a:cubicBezTo>
                    <a:pt x="95" y="85"/>
                    <a:pt x="95" y="85"/>
                    <a:pt x="95" y="85"/>
                  </a:cubicBezTo>
                  <a:cubicBezTo>
                    <a:pt x="95" y="74"/>
                    <a:pt x="95" y="74"/>
                    <a:pt x="95" y="74"/>
                  </a:cubicBezTo>
                  <a:cubicBezTo>
                    <a:pt x="95" y="72"/>
                    <a:pt x="95" y="71"/>
                    <a:pt x="96" y="69"/>
                  </a:cubicBezTo>
                  <a:cubicBezTo>
                    <a:pt x="96" y="69"/>
                    <a:pt x="96" y="69"/>
                    <a:pt x="96" y="69"/>
                  </a:cubicBezTo>
                  <a:cubicBezTo>
                    <a:pt x="96" y="69"/>
                    <a:pt x="96" y="69"/>
                    <a:pt x="96" y="69"/>
                  </a:cubicBezTo>
                  <a:cubicBezTo>
                    <a:pt x="96" y="67"/>
                    <a:pt x="97" y="66"/>
                    <a:pt x="98" y="65"/>
                  </a:cubicBezTo>
                  <a:cubicBezTo>
                    <a:pt x="101" y="63"/>
                    <a:pt x="104" y="61"/>
                    <a:pt x="107" y="61"/>
                  </a:cubicBezTo>
                  <a:cubicBezTo>
                    <a:pt x="107" y="56"/>
                    <a:pt x="107" y="56"/>
                    <a:pt x="107" y="56"/>
                  </a:cubicBezTo>
                  <a:cubicBezTo>
                    <a:pt x="105" y="49"/>
                    <a:pt x="101" y="43"/>
                    <a:pt x="96" y="38"/>
                  </a:cubicBezTo>
                  <a:cubicBezTo>
                    <a:pt x="89" y="30"/>
                    <a:pt x="78" y="26"/>
                    <a:pt x="65" y="26"/>
                  </a:cubicBezTo>
                  <a:cubicBezTo>
                    <a:pt x="53" y="26"/>
                    <a:pt x="42" y="30"/>
                    <a:pt x="35" y="38"/>
                  </a:cubicBezTo>
                  <a:cubicBezTo>
                    <a:pt x="30" y="43"/>
                    <a:pt x="26" y="49"/>
                    <a:pt x="24" y="56"/>
                  </a:cubicBezTo>
                  <a:cubicBezTo>
                    <a:pt x="24" y="61"/>
                    <a:pt x="24" y="61"/>
                    <a:pt x="24" y="61"/>
                  </a:cubicBezTo>
                  <a:cubicBezTo>
                    <a:pt x="25" y="61"/>
                    <a:pt x="27" y="62"/>
                    <a:pt x="28" y="62"/>
                  </a:cubicBezTo>
                  <a:cubicBezTo>
                    <a:pt x="30" y="63"/>
                    <a:pt x="31" y="64"/>
                    <a:pt x="32" y="65"/>
                  </a:cubicBezTo>
                  <a:cubicBezTo>
                    <a:pt x="34" y="66"/>
                    <a:pt x="35" y="67"/>
                    <a:pt x="35" y="69"/>
                  </a:cubicBezTo>
                  <a:cubicBezTo>
                    <a:pt x="35" y="69"/>
                    <a:pt x="35" y="69"/>
                    <a:pt x="35" y="69"/>
                  </a:cubicBezTo>
                  <a:cubicBezTo>
                    <a:pt x="36" y="71"/>
                    <a:pt x="36" y="72"/>
                    <a:pt x="36" y="74"/>
                  </a:cubicBezTo>
                  <a:cubicBezTo>
                    <a:pt x="36" y="85"/>
                    <a:pt x="36" y="85"/>
                    <a:pt x="36" y="85"/>
                  </a:cubicBezTo>
                  <a:cubicBezTo>
                    <a:pt x="36" y="96"/>
                    <a:pt x="36" y="96"/>
                    <a:pt x="36" y="96"/>
                  </a:cubicBezTo>
                  <a:cubicBezTo>
                    <a:pt x="36" y="98"/>
                    <a:pt x="36" y="99"/>
                    <a:pt x="35" y="101"/>
                  </a:cubicBezTo>
                  <a:cubicBezTo>
                    <a:pt x="35" y="101"/>
                    <a:pt x="35" y="101"/>
                    <a:pt x="35" y="101"/>
                  </a:cubicBezTo>
                  <a:cubicBezTo>
                    <a:pt x="35" y="103"/>
                    <a:pt x="34" y="104"/>
                    <a:pt x="32" y="105"/>
                  </a:cubicBezTo>
                  <a:cubicBezTo>
                    <a:pt x="31" y="106"/>
                    <a:pt x="30" y="107"/>
                    <a:pt x="28" y="108"/>
                  </a:cubicBezTo>
                  <a:cubicBezTo>
                    <a:pt x="28" y="108"/>
                    <a:pt x="28" y="108"/>
                    <a:pt x="28" y="108"/>
                  </a:cubicBezTo>
                  <a:cubicBezTo>
                    <a:pt x="27" y="108"/>
                    <a:pt x="25" y="109"/>
                    <a:pt x="24" y="109"/>
                  </a:cubicBezTo>
                  <a:cubicBezTo>
                    <a:pt x="18" y="109"/>
                    <a:pt x="18" y="109"/>
                    <a:pt x="18" y="109"/>
                  </a:cubicBezTo>
                  <a:cubicBezTo>
                    <a:pt x="13" y="109"/>
                    <a:pt x="13" y="109"/>
                    <a:pt x="13" y="109"/>
                  </a:cubicBezTo>
                  <a:cubicBezTo>
                    <a:pt x="11" y="109"/>
                    <a:pt x="10" y="108"/>
                    <a:pt x="8" y="108"/>
                  </a:cubicBezTo>
                  <a:cubicBezTo>
                    <a:pt x="8" y="108"/>
                    <a:pt x="8" y="108"/>
                    <a:pt x="8" y="108"/>
                  </a:cubicBezTo>
                  <a:cubicBezTo>
                    <a:pt x="7" y="107"/>
                    <a:pt x="5" y="106"/>
                    <a:pt x="4" y="105"/>
                  </a:cubicBezTo>
                  <a:cubicBezTo>
                    <a:pt x="2" y="103"/>
                    <a:pt x="0" y="100"/>
                    <a:pt x="0" y="96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72"/>
                    <a:pt x="1" y="71"/>
                    <a:pt x="1" y="69"/>
                  </a:cubicBezTo>
                  <a:cubicBezTo>
                    <a:pt x="1" y="69"/>
                    <a:pt x="1" y="69"/>
                    <a:pt x="1" y="69"/>
                  </a:cubicBezTo>
                  <a:cubicBezTo>
                    <a:pt x="2" y="67"/>
                    <a:pt x="3" y="66"/>
                    <a:pt x="4" y="65"/>
                  </a:cubicBezTo>
                  <a:cubicBezTo>
                    <a:pt x="6" y="63"/>
                    <a:pt x="9" y="61"/>
                    <a:pt x="13" y="61"/>
                  </a:cubicBezTo>
                  <a:close/>
                  <a:moveTo>
                    <a:pt x="65" y="131"/>
                  </a:moveTo>
                  <a:cubicBezTo>
                    <a:pt x="65" y="131"/>
                    <a:pt x="65" y="131"/>
                    <a:pt x="65" y="131"/>
                  </a:cubicBezTo>
                  <a:cubicBezTo>
                    <a:pt x="63" y="131"/>
                    <a:pt x="61" y="133"/>
                    <a:pt x="61" y="135"/>
                  </a:cubicBezTo>
                  <a:cubicBezTo>
                    <a:pt x="61" y="138"/>
                    <a:pt x="63" y="140"/>
                    <a:pt x="65" y="140"/>
                  </a:cubicBezTo>
                  <a:cubicBezTo>
                    <a:pt x="68" y="140"/>
                    <a:pt x="70" y="138"/>
                    <a:pt x="70" y="135"/>
                  </a:cubicBezTo>
                  <a:cubicBezTo>
                    <a:pt x="70" y="133"/>
                    <a:pt x="68" y="131"/>
                    <a:pt x="65" y="131"/>
                  </a:cubicBezTo>
                  <a:close/>
                  <a:moveTo>
                    <a:pt x="18" y="73"/>
                  </a:moveTo>
                  <a:cubicBezTo>
                    <a:pt x="18" y="73"/>
                    <a:pt x="18" y="73"/>
                    <a:pt x="18" y="73"/>
                  </a:cubicBezTo>
                  <a:cubicBezTo>
                    <a:pt x="13" y="73"/>
                    <a:pt x="13" y="73"/>
                    <a:pt x="13" y="73"/>
                  </a:cubicBezTo>
                  <a:cubicBezTo>
                    <a:pt x="13" y="73"/>
                    <a:pt x="12" y="73"/>
                    <a:pt x="12" y="73"/>
                  </a:cubicBezTo>
                  <a:cubicBezTo>
                    <a:pt x="12" y="73"/>
                    <a:pt x="12" y="73"/>
                    <a:pt x="12" y="73"/>
                  </a:cubicBezTo>
                  <a:cubicBezTo>
                    <a:pt x="12" y="74"/>
                    <a:pt x="12" y="74"/>
                    <a:pt x="12" y="74"/>
                  </a:cubicBezTo>
                  <a:cubicBezTo>
                    <a:pt x="12" y="85"/>
                    <a:pt x="12" y="85"/>
                    <a:pt x="12" y="85"/>
                  </a:cubicBezTo>
                  <a:cubicBezTo>
                    <a:pt x="12" y="96"/>
                    <a:pt x="12" y="96"/>
                    <a:pt x="12" y="96"/>
                  </a:cubicBezTo>
                  <a:cubicBezTo>
                    <a:pt x="12" y="96"/>
                    <a:pt x="12" y="97"/>
                    <a:pt x="12" y="97"/>
                  </a:cubicBezTo>
                  <a:cubicBezTo>
                    <a:pt x="12" y="97"/>
                    <a:pt x="12" y="97"/>
                    <a:pt x="12" y="97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8" y="97"/>
                    <a:pt x="18" y="97"/>
                    <a:pt x="18" y="97"/>
                  </a:cubicBezTo>
                  <a:cubicBezTo>
                    <a:pt x="24" y="97"/>
                    <a:pt x="24" y="97"/>
                    <a:pt x="24" y="97"/>
                  </a:cubicBezTo>
                  <a:cubicBezTo>
                    <a:pt x="24" y="97"/>
                    <a:pt x="24" y="97"/>
                    <a:pt x="24" y="97"/>
                  </a:cubicBezTo>
                  <a:cubicBezTo>
                    <a:pt x="24" y="97"/>
                    <a:pt x="24" y="97"/>
                    <a:pt x="24" y="97"/>
                  </a:cubicBezTo>
                  <a:cubicBezTo>
                    <a:pt x="24" y="97"/>
                    <a:pt x="24" y="97"/>
                    <a:pt x="25" y="97"/>
                  </a:cubicBezTo>
                  <a:cubicBezTo>
                    <a:pt x="25" y="97"/>
                    <a:pt x="25" y="97"/>
                    <a:pt x="25" y="97"/>
                  </a:cubicBezTo>
                  <a:cubicBezTo>
                    <a:pt x="25" y="96"/>
                    <a:pt x="25" y="96"/>
                    <a:pt x="25" y="96"/>
                  </a:cubicBezTo>
                  <a:cubicBezTo>
                    <a:pt x="25" y="85"/>
                    <a:pt x="25" y="85"/>
                    <a:pt x="25" y="85"/>
                  </a:cubicBezTo>
                  <a:cubicBezTo>
                    <a:pt x="25" y="74"/>
                    <a:pt x="25" y="74"/>
                    <a:pt x="25" y="74"/>
                  </a:cubicBezTo>
                  <a:cubicBezTo>
                    <a:pt x="25" y="74"/>
                    <a:pt x="25" y="74"/>
                    <a:pt x="25" y="74"/>
                  </a:cubicBezTo>
                  <a:cubicBezTo>
                    <a:pt x="25" y="73"/>
                    <a:pt x="25" y="73"/>
                    <a:pt x="25" y="73"/>
                  </a:cubicBezTo>
                  <a:cubicBezTo>
                    <a:pt x="25" y="73"/>
                    <a:pt x="25" y="73"/>
                    <a:pt x="25" y="73"/>
                  </a:cubicBezTo>
                  <a:cubicBezTo>
                    <a:pt x="24" y="73"/>
                    <a:pt x="24" y="73"/>
                    <a:pt x="24" y="73"/>
                  </a:cubicBezTo>
                  <a:cubicBezTo>
                    <a:pt x="24" y="73"/>
                    <a:pt x="24" y="73"/>
                    <a:pt x="24" y="73"/>
                  </a:cubicBezTo>
                  <a:cubicBezTo>
                    <a:pt x="24" y="73"/>
                    <a:pt x="24" y="73"/>
                    <a:pt x="24" y="73"/>
                  </a:cubicBezTo>
                  <a:cubicBezTo>
                    <a:pt x="18" y="73"/>
                    <a:pt x="18" y="73"/>
                    <a:pt x="18" y="73"/>
                  </a:cubicBezTo>
                  <a:close/>
                  <a:moveTo>
                    <a:pt x="113" y="73"/>
                  </a:moveTo>
                  <a:cubicBezTo>
                    <a:pt x="113" y="73"/>
                    <a:pt x="113" y="73"/>
                    <a:pt x="113" y="73"/>
                  </a:cubicBezTo>
                  <a:cubicBezTo>
                    <a:pt x="107" y="73"/>
                    <a:pt x="107" y="73"/>
                    <a:pt x="107" y="73"/>
                  </a:cubicBezTo>
                  <a:cubicBezTo>
                    <a:pt x="107" y="73"/>
                    <a:pt x="107" y="73"/>
                    <a:pt x="106" y="73"/>
                  </a:cubicBezTo>
                  <a:cubicBezTo>
                    <a:pt x="106" y="73"/>
                    <a:pt x="106" y="73"/>
                    <a:pt x="106" y="73"/>
                  </a:cubicBezTo>
                  <a:cubicBezTo>
                    <a:pt x="106" y="74"/>
                    <a:pt x="106" y="74"/>
                    <a:pt x="106" y="74"/>
                  </a:cubicBezTo>
                  <a:cubicBezTo>
                    <a:pt x="106" y="85"/>
                    <a:pt x="106" y="85"/>
                    <a:pt x="106" y="85"/>
                  </a:cubicBezTo>
                  <a:cubicBezTo>
                    <a:pt x="106" y="96"/>
                    <a:pt x="106" y="96"/>
                    <a:pt x="106" y="96"/>
                  </a:cubicBezTo>
                  <a:cubicBezTo>
                    <a:pt x="106" y="96"/>
                    <a:pt x="106" y="97"/>
                    <a:pt x="106" y="97"/>
                  </a:cubicBezTo>
                  <a:cubicBezTo>
                    <a:pt x="107" y="97"/>
                    <a:pt x="107" y="97"/>
                    <a:pt x="107" y="97"/>
                  </a:cubicBezTo>
                  <a:cubicBezTo>
                    <a:pt x="107" y="97"/>
                    <a:pt x="107" y="97"/>
                    <a:pt x="107" y="97"/>
                  </a:cubicBezTo>
                  <a:cubicBezTo>
                    <a:pt x="113" y="97"/>
                    <a:pt x="113" y="97"/>
                    <a:pt x="113" y="97"/>
                  </a:cubicBezTo>
                  <a:cubicBezTo>
                    <a:pt x="118" y="97"/>
                    <a:pt x="118" y="97"/>
                    <a:pt x="118" y="97"/>
                  </a:cubicBezTo>
                  <a:cubicBezTo>
                    <a:pt x="118" y="97"/>
                    <a:pt x="118" y="97"/>
                    <a:pt x="118" y="97"/>
                  </a:cubicBezTo>
                  <a:cubicBezTo>
                    <a:pt x="118" y="97"/>
                    <a:pt x="118" y="97"/>
                    <a:pt x="118" y="97"/>
                  </a:cubicBezTo>
                  <a:cubicBezTo>
                    <a:pt x="119" y="97"/>
                    <a:pt x="119" y="97"/>
                    <a:pt x="119" y="97"/>
                  </a:cubicBezTo>
                  <a:cubicBezTo>
                    <a:pt x="119" y="97"/>
                    <a:pt x="119" y="97"/>
                    <a:pt x="119" y="97"/>
                  </a:cubicBezTo>
                  <a:cubicBezTo>
                    <a:pt x="119" y="96"/>
                    <a:pt x="119" y="96"/>
                    <a:pt x="119" y="96"/>
                  </a:cubicBezTo>
                  <a:cubicBezTo>
                    <a:pt x="119" y="85"/>
                    <a:pt x="119" y="85"/>
                    <a:pt x="119" y="85"/>
                  </a:cubicBezTo>
                  <a:cubicBezTo>
                    <a:pt x="119" y="74"/>
                    <a:pt x="119" y="74"/>
                    <a:pt x="119" y="74"/>
                  </a:cubicBezTo>
                  <a:cubicBezTo>
                    <a:pt x="119" y="74"/>
                    <a:pt x="119" y="74"/>
                    <a:pt x="119" y="74"/>
                  </a:cubicBezTo>
                  <a:cubicBezTo>
                    <a:pt x="119" y="73"/>
                    <a:pt x="119" y="73"/>
                    <a:pt x="119" y="73"/>
                  </a:cubicBezTo>
                  <a:cubicBezTo>
                    <a:pt x="119" y="73"/>
                    <a:pt x="119" y="73"/>
                    <a:pt x="119" y="73"/>
                  </a:cubicBezTo>
                  <a:cubicBezTo>
                    <a:pt x="119" y="73"/>
                    <a:pt x="119" y="73"/>
                    <a:pt x="118" y="73"/>
                  </a:cubicBezTo>
                  <a:cubicBezTo>
                    <a:pt x="119" y="73"/>
                    <a:pt x="119" y="73"/>
                    <a:pt x="119" y="73"/>
                  </a:cubicBezTo>
                  <a:cubicBezTo>
                    <a:pt x="118" y="73"/>
                    <a:pt x="118" y="73"/>
                    <a:pt x="118" y="73"/>
                  </a:cubicBezTo>
                  <a:cubicBezTo>
                    <a:pt x="113" y="73"/>
                    <a:pt x="113" y="73"/>
                    <a:pt x="113" y="73"/>
                  </a:cubicBezTo>
                  <a:close/>
                  <a:moveTo>
                    <a:pt x="103" y="36"/>
                  </a:moveTo>
                  <a:cubicBezTo>
                    <a:pt x="103" y="36"/>
                    <a:pt x="103" y="36"/>
                    <a:pt x="103" y="36"/>
                  </a:cubicBezTo>
                  <a:cubicBezTo>
                    <a:pt x="101" y="31"/>
                    <a:pt x="98" y="27"/>
                    <a:pt x="95" y="24"/>
                  </a:cubicBezTo>
                  <a:cubicBezTo>
                    <a:pt x="95" y="24"/>
                    <a:pt x="95" y="24"/>
                    <a:pt x="95" y="24"/>
                  </a:cubicBezTo>
                  <a:cubicBezTo>
                    <a:pt x="87" y="16"/>
                    <a:pt x="77" y="11"/>
                    <a:pt x="65" y="11"/>
                  </a:cubicBezTo>
                  <a:cubicBezTo>
                    <a:pt x="54" y="11"/>
                    <a:pt x="44" y="16"/>
                    <a:pt x="36" y="24"/>
                  </a:cubicBezTo>
                  <a:cubicBezTo>
                    <a:pt x="33" y="27"/>
                    <a:pt x="30" y="31"/>
                    <a:pt x="27" y="36"/>
                  </a:cubicBezTo>
                  <a:cubicBezTo>
                    <a:pt x="28" y="35"/>
                    <a:pt x="29" y="34"/>
                    <a:pt x="30" y="34"/>
                  </a:cubicBezTo>
                  <a:cubicBezTo>
                    <a:pt x="39" y="25"/>
                    <a:pt x="52" y="19"/>
                    <a:pt x="65" y="19"/>
                  </a:cubicBezTo>
                  <a:cubicBezTo>
                    <a:pt x="79" y="19"/>
                    <a:pt x="92" y="25"/>
                    <a:pt x="101" y="34"/>
                  </a:cubicBezTo>
                  <a:cubicBezTo>
                    <a:pt x="101" y="34"/>
                    <a:pt x="101" y="34"/>
                    <a:pt x="101" y="34"/>
                  </a:cubicBezTo>
                  <a:cubicBezTo>
                    <a:pt x="102" y="34"/>
                    <a:pt x="103" y="35"/>
                    <a:pt x="103" y="3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9" name="Rectangle 29"/>
            <p:cNvSpPr>
              <a:spLocks noChangeArrowheads="1"/>
            </p:cNvSpPr>
            <p:nvPr/>
          </p:nvSpPr>
          <p:spPr bwMode="auto">
            <a:xfrm>
              <a:off x="9716" y="4365"/>
              <a:ext cx="1360" cy="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/>
            <a:p>
              <a:pPr algn="ctr"/>
              <a:r>
                <a:rPr lang="zh-CN" altLang="en-US" sz="1600" b="1" dirty="0">
                  <a:solidFill>
                    <a:schemeClr val="bg1"/>
                  </a:solidFill>
                  <a:cs typeface="+mn-ea"/>
                  <a:sym typeface="+mn-lt"/>
                </a:rPr>
                <a:t>单击此处输入标题</a:t>
              </a:r>
              <a:endParaRPr lang="zh-CN" altLang="zh-CN" sz="8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6169660" y="3116580"/>
            <a:ext cx="1604010" cy="1605280"/>
            <a:chOff x="9716" y="4908"/>
            <a:chExt cx="2526" cy="2528"/>
          </a:xfrm>
        </p:grpSpPr>
        <p:sp>
          <p:nvSpPr>
            <p:cNvPr id="11" name="Freeform 24"/>
            <p:cNvSpPr/>
            <p:nvPr/>
          </p:nvSpPr>
          <p:spPr bwMode="auto">
            <a:xfrm>
              <a:off x="9716" y="4908"/>
              <a:ext cx="2527" cy="2528"/>
            </a:xfrm>
            <a:custGeom>
              <a:avLst/>
              <a:gdLst>
                <a:gd name="T0" fmla="*/ 616 w 915"/>
                <a:gd name="T1" fmla="*/ 378 h 914"/>
                <a:gd name="T2" fmla="*/ 645 w 915"/>
                <a:gd name="T3" fmla="*/ 304 h 914"/>
                <a:gd name="T4" fmla="*/ 718 w 915"/>
                <a:gd name="T5" fmla="*/ 276 h 914"/>
                <a:gd name="T6" fmla="*/ 869 w 915"/>
                <a:gd name="T7" fmla="*/ 276 h 914"/>
                <a:gd name="T8" fmla="*/ 915 w 915"/>
                <a:gd name="T9" fmla="*/ 231 h 914"/>
                <a:gd name="T10" fmla="*/ 915 w 915"/>
                <a:gd name="T11" fmla="*/ 45 h 914"/>
                <a:gd name="T12" fmla="*/ 869 w 915"/>
                <a:gd name="T13" fmla="*/ 0 h 914"/>
                <a:gd name="T14" fmla="*/ 684 w 915"/>
                <a:gd name="T15" fmla="*/ 0 h 914"/>
                <a:gd name="T16" fmla="*/ 639 w 915"/>
                <a:gd name="T17" fmla="*/ 45 h 914"/>
                <a:gd name="T18" fmla="*/ 639 w 915"/>
                <a:gd name="T19" fmla="*/ 196 h 914"/>
                <a:gd name="T20" fmla="*/ 610 w 915"/>
                <a:gd name="T21" fmla="*/ 270 h 914"/>
                <a:gd name="T22" fmla="*/ 537 w 915"/>
                <a:gd name="T23" fmla="*/ 298 h 914"/>
                <a:gd name="T24" fmla="*/ 46 w 915"/>
                <a:gd name="T25" fmla="*/ 298 h 914"/>
                <a:gd name="T26" fmla="*/ 0 w 915"/>
                <a:gd name="T27" fmla="*/ 344 h 914"/>
                <a:gd name="T28" fmla="*/ 0 w 915"/>
                <a:gd name="T29" fmla="*/ 869 h 914"/>
                <a:gd name="T30" fmla="*/ 46 w 915"/>
                <a:gd name="T31" fmla="*/ 914 h 914"/>
                <a:gd name="T32" fmla="*/ 571 w 915"/>
                <a:gd name="T33" fmla="*/ 914 h 914"/>
                <a:gd name="T34" fmla="*/ 616 w 915"/>
                <a:gd name="T35" fmla="*/ 869 h 914"/>
                <a:gd name="T36" fmla="*/ 616 w 915"/>
                <a:gd name="T37" fmla="*/ 378 h 9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915" h="914">
                  <a:moveTo>
                    <a:pt x="616" y="378"/>
                  </a:moveTo>
                  <a:cubicBezTo>
                    <a:pt x="616" y="353"/>
                    <a:pt x="629" y="320"/>
                    <a:pt x="645" y="304"/>
                  </a:cubicBezTo>
                  <a:cubicBezTo>
                    <a:pt x="660" y="289"/>
                    <a:pt x="693" y="276"/>
                    <a:pt x="718" y="276"/>
                  </a:cubicBezTo>
                  <a:cubicBezTo>
                    <a:pt x="869" y="276"/>
                    <a:pt x="869" y="276"/>
                    <a:pt x="869" y="276"/>
                  </a:cubicBezTo>
                  <a:cubicBezTo>
                    <a:pt x="894" y="276"/>
                    <a:pt x="915" y="256"/>
                    <a:pt x="915" y="231"/>
                  </a:cubicBezTo>
                  <a:cubicBezTo>
                    <a:pt x="915" y="45"/>
                    <a:pt x="915" y="45"/>
                    <a:pt x="915" y="45"/>
                  </a:cubicBezTo>
                  <a:cubicBezTo>
                    <a:pt x="915" y="21"/>
                    <a:pt x="894" y="0"/>
                    <a:pt x="869" y="0"/>
                  </a:cubicBezTo>
                  <a:cubicBezTo>
                    <a:pt x="684" y="0"/>
                    <a:pt x="684" y="0"/>
                    <a:pt x="684" y="0"/>
                  </a:cubicBezTo>
                  <a:cubicBezTo>
                    <a:pt x="659" y="0"/>
                    <a:pt x="639" y="21"/>
                    <a:pt x="639" y="45"/>
                  </a:cubicBezTo>
                  <a:cubicBezTo>
                    <a:pt x="639" y="196"/>
                    <a:pt x="639" y="196"/>
                    <a:pt x="639" y="196"/>
                  </a:cubicBezTo>
                  <a:cubicBezTo>
                    <a:pt x="639" y="221"/>
                    <a:pt x="626" y="254"/>
                    <a:pt x="610" y="270"/>
                  </a:cubicBezTo>
                  <a:cubicBezTo>
                    <a:pt x="595" y="286"/>
                    <a:pt x="562" y="298"/>
                    <a:pt x="537" y="298"/>
                  </a:cubicBezTo>
                  <a:cubicBezTo>
                    <a:pt x="46" y="298"/>
                    <a:pt x="46" y="298"/>
                    <a:pt x="46" y="298"/>
                  </a:cubicBezTo>
                  <a:cubicBezTo>
                    <a:pt x="21" y="298"/>
                    <a:pt x="0" y="319"/>
                    <a:pt x="0" y="344"/>
                  </a:cubicBezTo>
                  <a:cubicBezTo>
                    <a:pt x="0" y="869"/>
                    <a:pt x="0" y="869"/>
                    <a:pt x="0" y="869"/>
                  </a:cubicBezTo>
                  <a:cubicBezTo>
                    <a:pt x="0" y="894"/>
                    <a:pt x="21" y="914"/>
                    <a:pt x="46" y="914"/>
                  </a:cubicBezTo>
                  <a:cubicBezTo>
                    <a:pt x="571" y="914"/>
                    <a:pt x="571" y="914"/>
                    <a:pt x="571" y="914"/>
                  </a:cubicBezTo>
                  <a:cubicBezTo>
                    <a:pt x="596" y="914"/>
                    <a:pt x="616" y="894"/>
                    <a:pt x="616" y="869"/>
                  </a:cubicBezTo>
                  <a:lnTo>
                    <a:pt x="616" y="378"/>
                  </a:lnTo>
                  <a:close/>
                </a:path>
              </a:pathLst>
            </a:custGeom>
            <a:solidFill>
              <a:srgbClr val="11708C"/>
            </a:solidFill>
            <a:ln>
              <a:noFill/>
            </a:ln>
          </p:spPr>
          <p:txBody>
            <a:bodyPr/>
            <a:lstStyle/>
            <a:p>
              <a:endParaRPr lang="zh-CN" altLang="en-US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2" name="Freeform 28"/>
            <p:cNvSpPr>
              <a:spLocks noEditPoints="1"/>
            </p:cNvSpPr>
            <p:nvPr/>
          </p:nvSpPr>
          <p:spPr bwMode="auto">
            <a:xfrm>
              <a:off x="11678" y="5098"/>
              <a:ext cx="413" cy="408"/>
            </a:xfrm>
            <a:custGeom>
              <a:avLst/>
              <a:gdLst>
                <a:gd name="T0" fmla="*/ 145 w 149"/>
                <a:gd name="T1" fmla="*/ 101 h 148"/>
                <a:gd name="T2" fmla="*/ 145 w 149"/>
                <a:gd name="T3" fmla="*/ 111 h 148"/>
                <a:gd name="T4" fmla="*/ 72 w 149"/>
                <a:gd name="T5" fmla="*/ 147 h 148"/>
                <a:gd name="T6" fmla="*/ 1 w 149"/>
                <a:gd name="T7" fmla="*/ 103 h 148"/>
                <a:gd name="T8" fmla="*/ 24 w 149"/>
                <a:gd name="T9" fmla="*/ 90 h 148"/>
                <a:gd name="T10" fmla="*/ 1 w 149"/>
                <a:gd name="T11" fmla="*/ 71 h 148"/>
                <a:gd name="T12" fmla="*/ 24 w 149"/>
                <a:gd name="T13" fmla="*/ 58 h 148"/>
                <a:gd name="T14" fmla="*/ 1 w 149"/>
                <a:gd name="T15" fmla="*/ 40 h 148"/>
                <a:gd name="T16" fmla="*/ 72 w 149"/>
                <a:gd name="T17" fmla="*/ 1 h 148"/>
                <a:gd name="T18" fmla="*/ 145 w 149"/>
                <a:gd name="T19" fmla="*/ 37 h 148"/>
                <a:gd name="T20" fmla="*/ 145 w 149"/>
                <a:gd name="T21" fmla="*/ 47 h 148"/>
                <a:gd name="T22" fmla="*/ 145 w 149"/>
                <a:gd name="T23" fmla="*/ 69 h 148"/>
                <a:gd name="T24" fmla="*/ 145 w 149"/>
                <a:gd name="T25" fmla="*/ 79 h 148"/>
                <a:gd name="T26" fmla="*/ 130 w 149"/>
                <a:gd name="T27" fmla="*/ 106 h 148"/>
                <a:gd name="T28" fmla="*/ 113 w 149"/>
                <a:gd name="T29" fmla="*/ 96 h 148"/>
                <a:gd name="T30" fmla="*/ 75 w 149"/>
                <a:gd name="T31" fmla="*/ 116 h 148"/>
                <a:gd name="T32" fmla="*/ 74 w 149"/>
                <a:gd name="T33" fmla="*/ 116 h 148"/>
                <a:gd name="T34" fmla="*/ 74 w 149"/>
                <a:gd name="T35" fmla="*/ 116 h 148"/>
                <a:gd name="T36" fmla="*/ 73 w 149"/>
                <a:gd name="T37" fmla="*/ 116 h 148"/>
                <a:gd name="T38" fmla="*/ 72 w 149"/>
                <a:gd name="T39" fmla="*/ 115 h 148"/>
                <a:gd name="T40" fmla="*/ 18 w 149"/>
                <a:gd name="T41" fmla="*/ 106 h 148"/>
                <a:gd name="T42" fmla="*/ 130 w 149"/>
                <a:gd name="T43" fmla="*/ 106 h 148"/>
                <a:gd name="T44" fmla="*/ 74 w 149"/>
                <a:gd name="T45" fmla="*/ 104 h 148"/>
                <a:gd name="T46" fmla="*/ 113 w 149"/>
                <a:gd name="T47" fmla="*/ 64 h 148"/>
                <a:gd name="T48" fmla="*/ 75 w 149"/>
                <a:gd name="T49" fmla="*/ 84 h 148"/>
                <a:gd name="T50" fmla="*/ 74 w 149"/>
                <a:gd name="T51" fmla="*/ 84 h 148"/>
                <a:gd name="T52" fmla="*/ 74 w 149"/>
                <a:gd name="T53" fmla="*/ 84 h 148"/>
                <a:gd name="T54" fmla="*/ 73 w 149"/>
                <a:gd name="T55" fmla="*/ 84 h 148"/>
                <a:gd name="T56" fmla="*/ 72 w 149"/>
                <a:gd name="T57" fmla="*/ 84 h 148"/>
                <a:gd name="T58" fmla="*/ 18 w 149"/>
                <a:gd name="T59" fmla="*/ 74 h 148"/>
                <a:gd name="T60" fmla="*/ 74 w 149"/>
                <a:gd name="T61" fmla="*/ 72 h 148"/>
                <a:gd name="T62" fmla="*/ 130 w 149"/>
                <a:gd name="T63" fmla="*/ 42 h 148"/>
                <a:gd name="T64" fmla="*/ 18 w 149"/>
                <a:gd name="T65" fmla="*/ 42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49" h="148">
                  <a:moveTo>
                    <a:pt x="124" y="90"/>
                  </a:moveTo>
                  <a:cubicBezTo>
                    <a:pt x="145" y="101"/>
                    <a:pt x="145" y="101"/>
                    <a:pt x="145" y="101"/>
                  </a:cubicBezTo>
                  <a:cubicBezTo>
                    <a:pt x="148" y="102"/>
                    <a:pt x="149" y="106"/>
                    <a:pt x="147" y="108"/>
                  </a:cubicBezTo>
                  <a:cubicBezTo>
                    <a:pt x="147" y="109"/>
                    <a:pt x="146" y="110"/>
                    <a:pt x="145" y="111"/>
                  </a:cubicBezTo>
                  <a:cubicBezTo>
                    <a:pt x="77" y="147"/>
                    <a:pt x="77" y="147"/>
                    <a:pt x="77" y="147"/>
                  </a:cubicBezTo>
                  <a:cubicBezTo>
                    <a:pt x="75" y="148"/>
                    <a:pt x="73" y="148"/>
                    <a:pt x="72" y="147"/>
                  </a:cubicBezTo>
                  <a:cubicBezTo>
                    <a:pt x="4" y="111"/>
                    <a:pt x="4" y="111"/>
                    <a:pt x="4" y="111"/>
                  </a:cubicBezTo>
                  <a:cubicBezTo>
                    <a:pt x="1" y="109"/>
                    <a:pt x="0" y="106"/>
                    <a:pt x="1" y="103"/>
                  </a:cubicBezTo>
                  <a:cubicBezTo>
                    <a:pt x="2" y="102"/>
                    <a:pt x="3" y="101"/>
                    <a:pt x="4" y="101"/>
                  </a:cubicBezTo>
                  <a:cubicBezTo>
                    <a:pt x="24" y="90"/>
                    <a:pt x="24" y="90"/>
                    <a:pt x="24" y="90"/>
                  </a:cubicBezTo>
                  <a:cubicBezTo>
                    <a:pt x="4" y="79"/>
                    <a:pt x="4" y="79"/>
                    <a:pt x="4" y="79"/>
                  </a:cubicBezTo>
                  <a:cubicBezTo>
                    <a:pt x="1" y="77"/>
                    <a:pt x="0" y="74"/>
                    <a:pt x="1" y="71"/>
                  </a:cubicBezTo>
                  <a:cubicBezTo>
                    <a:pt x="2" y="70"/>
                    <a:pt x="3" y="69"/>
                    <a:pt x="4" y="69"/>
                  </a:cubicBezTo>
                  <a:cubicBezTo>
                    <a:pt x="24" y="58"/>
                    <a:pt x="24" y="58"/>
                    <a:pt x="24" y="58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1" y="46"/>
                    <a:pt x="0" y="42"/>
                    <a:pt x="1" y="40"/>
                  </a:cubicBezTo>
                  <a:cubicBezTo>
                    <a:pt x="2" y="39"/>
                    <a:pt x="3" y="38"/>
                    <a:pt x="4" y="37"/>
                  </a:cubicBezTo>
                  <a:cubicBezTo>
                    <a:pt x="72" y="1"/>
                    <a:pt x="72" y="1"/>
                    <a:pt x="72" y="1"/>
                  </a:cubicBezTo>
                  <a:cubicBezTo>
                    <a:pt x="73" y="0"/>
                    <a:pt x="75" y="0"/>
                    <a:pt x="77" y="1"/>
                  </a:cubicBezTo>
                  <a:cubicBezTo>
                    <a:pt x="145" y="37"/>
                    <a:pt x="145" y="37"/>
                    <a:pt x="145" y="37"/>
                  </a:cubicBezTo>
                  <a:cubicBezTo>
                    <a:pt x="148" y="39"/>
                    <a:pt x="149" y="42"/>
                    <a:pt x="147" y="45"/>
                  </a:cubicBezTo>
                  <a:cubicBezTo>
                    <a:pt x="147" y="46"/>
                    <a:pt x="146" y="47"/>
                    <a:pt x="145" y="47"/>
                  </a:cubicBezTo>
                  <a:cubicBezTo>
                    <a:pt x="124" y="58"/>
                    <a:pt x="124" y="58"/>
                    <a:pt x="124" y="58"/>
                  </a:cubicBezTo>
                  <a:cubicBezTo>
                    <a:pt x="145" y="69"/>
                    <a:pt x="145" y="69"/>
                    <a:pt x="145" y="69"/>
                  </a:cubicBezTo>
                  <a:cubicBezTo>
                    <a:pt x="148" y="70"/>
                    <a:pt x="149" y="74"/>
                    <a:pt x="147" y="77"/>
                  </a:cubicBezTo>
                  <a:cubicBezTo>
                    <a:pt x="147" y="78"/>
                    <a:pt x="146" y="78"/>
                    <a:pt x="145" y="79"/>
                  </a:cubicBezTo>
                  <a:cubicBezTo>
                    <a:pt x="124" y="90"/>
                    <a:pt x="124" y="90"/>
                    <a:pt x="124" y="90"/>
                  </a:cubicBezTo>
                  <a:close/>
                  <a:moveTo>
                    <a:pt x="130" y="106"/>
                  </a:moveTo>
                  <a:cubicBezTo>
                    <a:pt x="130" y="106"/>
                    <a:pt x="130" y="106"/>
                    <a:pt x="130" y="106"/>
                  </a:cubicBezTo>
                  <a:cubicBezTo>
                    <a:pt x="113" y="96"/>
                    <a:pt x="113" y="96"/>
                    <a:pt x="113" y="96"/>
                  </a:cubicBezTo>
                  <a:cubicBezTo>
                    <a:pt x="77" y="115"/>
                    <a:pt x="77" y="115"/>
                    <a:pt x="77" y="115"/>
                  </a:cubicBezTo>
                  <a:cubicBezTo>
                    <a:pt x="76" y="116"/>
                    <a:pt x="76" y="116"/>
                    <a:pt x="75" y="116"/>
                  </a:cubicBezTo>
                  <a:cubicBezTo>
                    <a:pt x="75" y="116"/>
                    <a:pt x="75" y="116"/>
                    <a:pt x="75" y="116"/>
                  </a:cubicBezTo>
                  <a:cubicBezTo>
                    <a:pt x="74" y="116"/>
                    <a:pt x="74" y="116"/>
                    <a:pt x="74" y="116"/>
                  </a:cubicBezTo>
                  <a:cubicBezTo>
                    <a:pt x="74" y="116"/>
                    <a:pt x="74" y="116"/>
                    <a:pt x="74" y="116"/>
                  </a:cubicBezTo>
                  <a:cubicBezTo>
                    <a:pt x="74" y="116"/>
                    <a:pt x="74" y="116"/>
                    <a:pt x="74" y="116"/>
                  </a:cubicBezTo>
                  <a:cubicBezTo>
                    <a:pt x="74" y="116"/>
                    <a:pt x="74" y="116"/>
                    <a:pt x="74" y="116"/>
                  </a:cubicBezTo>
                  <a:cubicBezTo>
                    <a:pt x="73" y="116"/>
                    <a:pt x="73" y="116"/>
                    <a:pt x="73" y="116"/>
                  </a:cubicBezTo>
                  <a:cubicBezTo>
                    <a:pt x="73" y="116"/>
                    <a:pt x="73" y="116"/>
                    <a:pt x="73" y="116"/>
                  </a:cubicBezTo>
                  <a:cubicBezTo>
                    <a:pt x="73" y="116"/>
                    <a:pt x="72" y="116"/>
                    <a:pt x="72" y="115"/>
                  </a:cubicBezTo>
                  <a:cubicBezTo>
                    <a:pt x="36" y="96"/>
                    <a:pt x="36" y="96"/>
                    <a:pt x="36" y="96"/>
                  </a:cubicBezTo>
                  <a:cubicBezTo>
                    <a:pt x="18" y="106"/>
                    <a:pt x="18" y="106"/>
                    <a:pt x="18" y="106"/>
                  </a:cubicBezTo>
                  <a:cubicBezTo>
                    <a:pt x="74" y="136"/>
                    <a:pt x="74" y="136"/>
                    <a:pt x="74" y="136"/>
                  </a:cubicBezTo>
                  <a:cubicBezTo>
                    <a:pt x="130" y="106"/>
                    <a:pt x="130" y="106"/>
                    <a:pt x="130" y="106"/>
                  </a:cubicBezTo>
                  <a:close/>
                  <a:moveTo>
                    <a:pt x="74" y="104"/>
                  </a:moveTo>
                  <a:cubicBezTo>
                    <a:pt x="74" y="104"/>
                    <a:pt x="74" y="104"/>
                    <a:pt x="74" y="104"/>
                  </a:cubicBezTo>
                  <a:cubicBezTo>
                    <a:pt x="93" y="94"/>
                    <a:pt x="112" y="84"/>
                    <a:pt x="130" y="74"/>
                  </a:cubicBezTo>
                  <a:cubicBezTo>
                    <a:pt x="113" y="64"/>
                    <a:pt x="113" y="64"/>
                    <a:pt x="113" y="64"/>
                  </a:cubicBezTo>
                  <a:cubicBezTo>
                    <a:pt x="77" y="84"/>
                    <a:pt x="77" y="84"/>
                    <a:pt x="77" y="84"/>
                  </a:cubicBezTo>
                  <a:cubicBezTo>
                    <a:pt x="76" y="84"/>
                    <a:pt x="76" y="84"/>
                    <a:pt x="75" y="84"/>
                  </a:cubicBezTo>
                  <a:cubicBezTo>
                    <a:pt x="75" y="84"/>
                    <a:pt x="75" y="84"/>
                    <a:pt x="75" y="84"/>
                  </a:cubicBezTo>
                  <a:cubicBezTo>
                    <a:pt x="74" y="84"/>
                    <a:pt x="74" y="84"/>
                    <a:pt x="74" y="84"/>
                  </a:cubicBezTo>
                  <a:cubicBezTo>
                    <a:pt x="74" y="84"/>
                    <a:pt x="74" y="84"/>
                    <a:pt x="74" y="84"/>
                  </a:cubicBezTo>
                  <a:cubicBezTo>
                    <a:pt x="74" y="84"/>
                    <a:pt x="74" y="84"/>
                    <a:pt x="74" y="84"/>
                  </a:cubicBezTo>
                  <a:cubicBezTo>
                    <a:pt x="74" y="84"/>
                    <a:pt x="74" y="84"/>
                    <a:pt x="74" y="84"/>
                  </a:cubicBezTo>
                  <a:cubicBezTo>
                    <a:pt x="73" y="84"/>
                    <a:pt x="73" y="84"/>
                    <a:pt x="73" y="84"/>
                  </a:cubicBezTo>
                  <a:cubicBezTo>
                    <a:pt x="73" y="84"/>
                    <a:pt x="73" y="84"/>
                    <a:pt x="73" y="84"/>
                  </a:cubicBezTo>
                  <a:cubicBezTo>
                    <a:pt x="73" y="84"/>
                    <a:pt x="72" y="84"/>
                    <a:pt x="72" y="84"/>
                  </a:cubicBezTo>
                  <a:cubicBezTo>
                    <a:pt x="36" y="64"/>
                    <a:pt x="36" y="64"/>
                    <a:pt x="36" y="64"/>
                  </a:cubicBezTo>
                  <a:cubicBezTo>
                    <a:pt x="18" y="74"/>
                    <a:pt x="18" y="74"/>
                    <a:pt x="18" y="74"/>
                  </a:cubicBezTo>
                  <a:cubicBezTo>
                    <a:pt x="37" y="84"/>
                    <a:pt x="55" y="94"/>
                    <a:pt x="74" y="104"/>
                  </a:cubicBezTo>
                  <a:close/>
                  <a:moveTo>
                    <a:pt x="74" y="72"/>
                  </a:moveTo>
                  <a:cubicBezTo>
                    <a:pt x="74" y="72"/>
                    <a:pt x="74" y="72"/>
                    <a:pt x="74" y="72"/>
                  </a:cubicBezTo>
                  <a:cubicBezTo>
                    <a:pt x="93" y="62"/>
                    <a:pt x="112" y="52"/>
                    <a:pt x="130" y="42"/>
                  </a:cubicBezTo>
                  <a:cubicBezTo>
                    <a:pt x="74" y="12"/>
                    <a:pt x="74" y="12"/>
                    <a:pt x="74" y="12"/>
                  </a:cubicBezTo>
                  <a:cubicBezTo>
                    <a:pt x="18" y="42"/>
                    <a:pt x="18" y="42"/>
                    <a:pt x="18" y="42"/>
                  </a:cubicBezTo>
                  <a:cubicBezTo>
                    <a:pt x="37" y="52"/>
                    <a:pt x="55" y="62"/>
                    <a:pt x="74" y="7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3" name="Rectangle 30"/>
            <p:cNvSpPr>
              <a:spLocks noChangeArrowheads="1"/>
            </p:cNvSpPr>
            <p:nvPr/>
          </p:nvSpPr>
          <p:spPr bwMode="auto">
            <a:xfrm>
              <a:off x="9860" y="6089"/>
              <a:ext cx="1360" cy="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/>
            <a:p>
              <a:pPr algn="ctr"/>
              <a:r>
                <a:rPr lang="zh-CN" altLang="en-US" sz="1600" b="1" dirty="0">
                  <a:solidFill>
                    <a:schemeClr val="bg1"/>
                  </a:solidFill>
                  <a:cs typeface="+mn-ea"/>
                  <a:sym typeface="+mn-lt"/>
                </a:rPr>
                <a:t>单击此处输入标题</a:t>
              </a:r>
              <a:endParaRPr lang="zh-CN" altLang="zh-CN" sz="8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4972685" y="3783965"/>
            <a:ext cx="1602740" cy="1606550"/>
            <a:chOff x="7831" y="5959"/>
            <a:chExt cx="2524" cy="2530"/>
          </a:xfrm>
        </p:grpSpPr>
        <p:sp>
          <p:nvSpPr>
            <p:cNvPr id="16" name="Freeform 23"/>
            <p:cNvSpPr/>
            <p:nvPr/>
          </p:nvSpPr>
          <p:spPr bwMode="auto">
            <a:xfrm>
              <a:off x="7831" y="5959"/>
              <a:ext cx="2525" cy="2531"/>
            </a:xfrm>
            <a:custGeom>
              <a:avLst/>
              <a:gdLst>
                <a:gd name="T0" fmla="*/ 537 w 915"/>
                <a:gd name="T1" fmla="*/ 616 h 914"/>
                <a:gd name="T2" fmla="*/ 610 w 915"/>
                <a:gd name="T3" fmla="*/ 644 h 914"/>
                <a:gd name="T4" fmla="*/ 639 w 915"/>
                <a:gd name="T5" fmla="*/ 718 h 914"/>
                <a:gd name="T6" fmla="*/ 639 w 915"/>
                <a:gd name="T7" fmla="*/ 869 h 914"/>
                <a:gd name="T8" fmla="*/ 684 w 915"/>
                <a:gd name="T9" fmla="*/ 914 h 914"/>
                <a:gd name="T10" fmla="*/ 869 w 915"/>
                <a:gd name="T11" fmla="*/ 914 h 914"/>
                <a:gd name="T12" fmla="*/ 915 w 915"/>
                <a:gd name="T13" fmla="*/ 869 h 914"/>
                <a:gd name="T14" fmla="*/ 915 w 915"/>
                <a:gd name="T15" fmla="*/ 684 h 914"/>
                <a:gd name="T16" fmla="*/ 869 w 915"/>
                <a:gd name="T17" fmla="*/ 638 h 914"/>
                <a:gd name="T18" fmla="*/ 718 w 915"/>
                <a:gd name="T19" fmla="*/ 638 h 914"/>
                <a:gd name="T20" fmla="*/ 645 w 915"/>
                <a:gd name="T21" fmla="*/ 610 h 914"/>
                <a:gd name="T22" fmla="*/ 616 w 915"/>
                <a:gd name="T23" fmla="*/ 536 h 914"/>
                <a:gd name="T24" fmla="*/ 616 w 915"/>
                <a:gd name="T25" fmla="*/ 45 h 914"/>
                <a:gd name="T26" fmla="*/ 571 w 915"/>
                <a:gd name="T27" fmla="*/ 0 h 914"/>
                <a:gd name="T28" fmla="*/ 46 w 915"/>
                <a:gd name="T29" fmla="*/ 0 h 914"/>
                <a:gd name="T30" fmla="*/ 0 w 915"/>
                <a:gd name="T31" fmla="*/ 45 h 914"/>
                <a:gd name="T32" fmla="*/ 0 w 915"/>
                <a:gd name="T33" fmla="*/ 571 h 914"/>
                <a:gd name="T34" fmla="*/ 46 w 915"/>
                <a:gd name="T35" fmla="*/ 616 h 914"/>
                <a:gd name="T36" fmla="*/ 537 w 915"/>
                <a:gd name="T37" fmla="*/ 616 h 9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915" h="914">
                  <a:moveTo>
                    <a:pt x="537" y="616"/>
                  </a:moveTo>
                  <a:cubicBezTo>
                    <a:pt x="562" y="616"/>
                    <a:pt x="595" y="629"/>
                    <a:pt x="610" y="644"/>
                  </a:cubicBezTo>
                  <a:cubicBezTo>
                    <a:pt x="626" y="660"/>
                    <a:pt x="639" y="693"/>
                    <a:pt x="639" y="718"/>
                  </a:cubicBezTo>
                  <a:cubicBezTo>
                    <a:pt x="639" y="869"/>
                    <a:pt x="639" y="869"/>
                    <a:pt x="639" y="869"/>
                  </a:cubicBezTo>
                  <a:cubicBezTo>
                    <a:pt x="639" y="894"/>
                    <a:pt x="659" y="914"/>
                    <a:pt x="684" y="914"/>
                  </a:cubicBezTo>
                  <a:cubicBezTo>
                    <a:pt x="869" y="914"/>
                    <a:pt x="869" y="914"/>
                    <a:pt x="869" y="914"/>
                  </a:cubicBezTo>
                  <a:cubicBezTo>
                    <a:pt x="894" y="914"/>
                    <a:pt x="915" y="894"/>
                    <a:pt x="915" y="869"/>
                  </a:cubicBezTo>
                  <a:cubicBezTo>
                    <a:pt x="915" y="684"/>
                    <a:pt x="915" y="684"/>
                    <a:pt x="915" y="684"/>
                  </a:cubicBezTo>
                  <a:cubicBezTo>
                    <a:pt x="915" y="659"/>
                    <a:pt x="894" y="638"/>
                    <a:pt x="869" y="638"/>
                  </a:cubicBezTo>
                  <a:cubicBezTo>
                    <a:pt x="718" y="638"/>
                    <a:pt x="718" y="638"/>
                    <a:pt x="718" y="638"/>
                  </a:cubicBezTo>
                  <a:cubicBezTo>
                    <a:pt x="693" y="638"/>
                    <a:pt x="660" y="625"/>
                    <a:pt x="645" y="610"/>
                  </a:cubicBezTo>
                  <a:cubicBezTo>
                    <a:pt x="629" y="594"/>
                    <a:pt x="616" y="561"/>
                    <a:pt x="616" y="536"/>
                  </a:cubicBezTo>
                  <a:cubicBezTo>
                    <a:pt x="616" y="45"/>
                    <a:pt x="616" y="45"/>
                    <a:pt x="616" y="45"/>
                  </a:cubicBezTo>
                  <a:cubicBezTo>
                    <a:pt x="616" y="20"/>
                    <a:pt x="596" y="0"/>
                    <a:pt x="571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21" y="0"/>
                    <a:pt x="0" y="20"/>
                    <a:pt x="0" y="45"/>
                  </a:cubicBezTo>
                  <a:cubicBezTo>
                    <a:pt x="0" y="571"/>
                    <a:pt x="0" y="571"/>
                    <a:pt x="0" y="571"/>
                  </a:cubicBezTo>
                  <a:cubicBezTo>
                    <a:pt x="0" y="596"/>
                    <a:pt x="21" y="616"/>
                    <a:pt x="46" y="616"/>
                  </a:cubicBezTo>
                  <a:lnTo>
                    <a:pt x="537" y="616"/>
                  </a:lnTo>
                  <a:close/>
                </a:path>
              </a:pathLst>
            </a:custGeom>
            <a:solidFill>
              <a:srgbClr val="11708C"/>
            </a:solidFill>
            <a:ln>
              <a:noFill/>
            </a:ln>
          </p:spPr>
          <p:txBody>
            <a:bodyPr/>
            <a:lstStyle/>
            <a:p>
              <a:endParaRPr lang="zh-CN" altLang="en-US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7" name="Freeform 26"/>
            <p:cNvSpPr>
              <a:spLocks noEditPoints="1"/>
            </p:cNvSpPr>
            <p:nvPr/>
          </p:nvSpPr>
          <p:spPr bwMode="auto">
            <a:xfrm>
              <a:off x="9788" y="7907"/>
              <a:ext cx="383" cy="400"/>
            </a:xfrm>
            <a:custGeom>
              <a:avLst/>
              <a:gdLst>
                <a:gd name="T0" fmla="*/ 4 w 139"/>
                <a:gd name="T1" fmla="*/ 139 h 145"/>
                <a:gd name="T2" fmla="*/ 56 w 139"/>
                <a:gd name="T3" fmla="*/ 133 h 145"/>
                <a:gd name="T4" fmla="*/ 24 w 139"/>
                <a:gd name="T5" fmla="*/ 117 h 145"/>
                <a:gd name="T6" fmla="*/ 20 w 139"/>
                <a:gd name="T7" fmla="*/ 115 h 145"/>
                <a:gd name="T8" fmla="*/ 2 w 139"/>
                <a:gd name="T9" fmla="*/ 89 h 145"/>
                <a:gd name="T10" fmla="*/ 24 w 139"/>
                <a:gd name="T11" fmla="*/ 70 h 145"/>
                <a:gd name="T12" fmla="*/ 56 w 139"/>
                <a:gd name="T13" fmla="*/ 58 h 145"/>
                <a:gd name="T14" fmla="*/ 19 w 139"/>
                <a:gd name="T15" fmla="*/ 53 h 145"/>
                <a:gd name="T16" fmla="*/ 19 w 139"/>
                <a:gd name="T17" fmla="*/ 18 h 145"/>
                <a:gd name="T18" fmla="*/ 25 w 139"/>
                <a:gd name="T19" fmla="*/ 12 h 145"/>
                <a:gd name="T20" fmla="*/ 56 w 139"/>
                <a:gd name="T21" fmla="*/ 3 h 145"/>
                <a:gd name="T22" fmla="*/ 60 w 139"/>
                <a:gd name="T23" fmla="*/ 0 h 145"/>
                <a:gd name="T24" fmla="*/ 82 w 139"/>
                <a:gd name="T25" fmla="*/ 3 h 145"/>
                <a:gd name="T26" fmla="*/ 82 w 139"/>
                <a:gd name="T27" fmla="*/ 12 h 145"/>
                <a:gd name="T28" fmla="*/ 119 w 139"/>
                <a:gd name="T29" fmla="*/ 14 h 145"/>
                <a:gd name="T30" fmla="*/ 136 w 139"/>
                <a:gd name="T31" fmla="*/ 39 h 145"/>
                <a:gd name="T32" fmla="*/ 119 w 139"/>
                <a:gd name="T33" fmla="*/ 57 h 145"/>
                <a:gd name="T34" fmla="*/ 115 w 139"/>
                <a:gd name="T35" fmla="*/ 58 h 145"/>
                <a:gd name="T36" fmla="*/ 82 w 139"/>
                <a:gd name="T37" fmla="*/ 70 h 145"/>
                <a:gd name="T38" fmla="*/ 114 w 139"/>
                <a:gd name="T39" fmla="*/ 70 h 145"/>
                <a:gd name="T40" fmla="*/ 120 w 139"/>
                <a:gd name="T41" fmla="*/ 111 h 145"/>
                <a:gd name="T42" fmla="*/ 114 w 139"/>
                <a:gd name="T43" fmla="*/ 117 h 145"/>
                <a:gd name="T44" fmla="*/ 82 w 139"/>
                <a:gd name="T45" fmla="*/ 133 h 145"/>
                <a:gd name="T46" fmla="*/ 135 w 139"/>
                <a:gd name="T47" fmla="*/ 139 h 145"/>
                <a:gd name="T48" fmla="*/ 10 w 139"/>
                <a:gd name="T49" fmla="*/ 145 h 145"/>
                <a:gd name="T50" fmla="*/ 63 w 139"/>
                <a:gd name="T51" fmla="*/ 133 h 145"/>
                <a:gd name="T52" fmla="*/ 76 w 139"/>
                <a:gd name="T53" fmla="*/ 117 h 145"/>
                <a:gd name="T54" fmla="*/ 63 w 139"/>
                <a:gd name="T55" fmla="*/ 133 h 145"/>
                <a:gd name="T56" fmla="*/ 76 w 139"/>
                <a:gd name="T57" fmla="*/ 6 h 145"/>
                <a:gd name="T58" fmla="*/ 63 w 139"/>
                <a:gd name="T59" fmla="*/ 12 h 145"/>
                <a:gd name="T60" fmla="*/ 76 w 139"/>
                <a:gd name="T61" fmla="*/ 6 h 145"/>
                <a:gd name="T62" fmla="*/ 76 w 139"/>
                <a:gd name="T63" fmla="*/ 70 h 145"/>
                <a:gd name="T64" fmla="*/ 63 w 139"/>
                <a:gd name="T65" fmla="*/ 58 h 145"/>
                <a:gd name="T66" fmla="*/ 76 w 139"/>
                <a:gd name="T67" fmla="*/ 70 h 145"/>
                <a:gd name="T68" fmla="*/ 113 w 139"/>
                <a:gd name="T69" fmla="*/ 23 h 145"/>
                <a:gd name="T70" fmla="*/ 30 w 139"/>
                <a:gd name="T71" fmla="*/ 47 h 145"/>
                <a:gd name="T72" fmla="*/ 125 w 139"/>
                <a:gd name="T73" fmla="*/ 35 h 145"/>
                <a:gd name="T74" fmla="*/ 109 w 139"/>
                <a:gd name="T75" fmla="*/ 81 h 145"/>
                <a:gd name="T76" fmla="*/ 26 w 139"/>
                <a:gd name="T77" fmla="*/ 81 h 145"/>
                <a:gd name="T78" fmla="*/ 26 w 139"/>
                <a:gd name="T79" fmla="*/ 105 h 145"/>
                <a:gd name="T80" fmla="*/ 109 w 139"/>
                <a:gd name="T81" fmla="*/ 81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9" h="145">
                  <a:moveTo>
                    <a:pt x="10" y="145"/>
                  </a:moveTo>
                  <a:cubicBezTo>
                    <a:pt x="6" y="145"/>
                    <a:pt x="4" y="142"/>
                    <a:pt x="4" y="139"/>
                  </a:cubicBezTo>
                  <a:cubicBezTo>
                    <a:pt x="4" y="136"/>
                    <a:pt x="6" y="133"/>
                    <a:pt x="10" y="133"/>
                  </a:cubicBezTo>
                  <a:cubicBezTo>
                    <a:pt x="56" y="133"/>
                    <a:pt x="56" y="133"/>
                    <a:pt x="56" y="133"/>
                  </a:cubicBezTo>
                  <a:cubicBezTo>
                    <a:pt x="56" y="117"/>
                    <a:pt x="56" y="117"/>
                    <a:pt x="56" y="117"/>
                  </a:cubicBezTo>
                  <a:cubicBezTo>
                    <a:pt x="24" y="117"/>
                    <a:pt x="24" y="117"/>
                    <a:pt x="24" y="117"/>
                  </a:cubicBezTo>
                  <a:cubicBezTo>
                    <a:pt x="24" y="117"/>
                    <a:pt x="24" y="117"/>
                    <a:pt x="24" y="117"/>
                  </a:cubicBezTo>
                  <a:cubicBezTo>
                    <a:pt x="22" y="117"/>
                    <a:pt x="21" y="116"/>
                    <a:pt x="20" y="115"/>
                  </a:cubicBezTo>
                  <a:cubicBezTo>
                    <a:pt x="2" y="97"/>
                    <a:pt x="2" y="97"/>
                    <a:pt x="2" y="97"/>
                  </a:cubicBezTo>
                  <a:cubicBezTo>
                    <a:pt x="0" y="95"/>
                    <a:pt x="0" y="92"/>
                    <a:pt x="2" y="89"/>
                  </a:cubicBezTo>
                  <a:cubicBezTo>
                    <a:pt x="20" y="72"/>
                    <a:pt x="20" y="72"/>
                    <a:pt x="20" y="72"/>
                  </a:cubicBezTo>
                  <a:cubicBezTo>
                    <a:pt x="20" y="71"/>
                    <a:pt x="22" y="70"/>
                    <a:pt x="24" y="70"/>
                  </a:cubicBezTo>
                  <a:cubicBezTo>
                    <a:pt x="56" y="70"/>
                    <a:pt x="56" y="70"/>
                    <a:pt x="56" y="70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24" y="58"/>
                    <a:pt x="24" y="58"/>
                    <a:pt x="24" y="58"/>
                  </a:cubicBezTo>
                  <a:cubicBezTo>
                    <a:pt x="21" y="58"/>
                    <a:pt x="19" y="56"/>
                    <a:pt x="19" y="53"/>
                  </a:cubicBezTo>
                  <a:cubicBezTo>
                    <a:pt x="19" y="52"/>
                    <a:pt x="19" y="52"/>
                    <a:pt x="19" y="52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4"/>
                    <a:pt x="21" y="12"/>
                    <a:pt x="24" y="12"/>
                  </a:cubicBezTo>
                  <a:cubicBezTo>
                    <a:pt x="25" y="12"/>
                    <a:pt x="25" y="12"/>
                    <a:pt x="25" y="12"/>
                  </a:cubicBezTo>
                  <a:cubicBezTo>
                    <a:pt x="56" y="12"/>
                    <a:pt x="56" y="12"/>
                    <a:pt x="56" y="12"/>
                  </a:cubicBezTo>
                  <a:cubicBezTo>
                    <a:pt x="56" y="3"/>
                    <a:pt x="56" y="3"/>
                    <a:pt x="56" y="3"/>
                  </a:cubicBezTo>
                  <a:cubicBezTo>
                    <a:pt x="56" y="1"/>
                    <a:pt x="58" y="0"/>
                    <a:pt x="60" y="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81" y="0"/>
                    <a:pt x="82" y="1"/>
                    <a:pt x="82" y="3"/>
                  </a:cubicBezTo>
                  <a:cubicBezTo>
                    <a:pt x="82" y="3"/>
                    <a:pt x="82" y="3"/>
                    <a:pt x="82" y="3"/>
                  </a:cubicBezTo>
                  <a:cubicBezTo>
                    <a:pt x="82" y="12"/>
                    <a:pt x="82" y="12"/>
                    <a:pt x="82" y="12"/>
                  </a:cubicBezTo>
                  <a:cubicBezTo>
                    <a:pt x="115" y="12"/>
                    <a:pt x="115" y="12"/>
                    <a:pt x="115" y="12"/>
                  </a:cubicBezTo>
                  <a:cubicBezTo>
                    <a:pt x="117" y="12"/>
                    <a:pt x="118" y="13"/>
                    <a:pt x="119" y="14"/>
                  </a:cubicBezTo>
                  <a:cubicBezTo>
                    <a:pt x="136" y="31"/>
                    <a:pt x="136" y="31"/>
                    <a:pt x="136" y="31"/>
                  </a:cubicBezTo>
                  <a:cubicBezTo>
                    <a:pt x="139" y="33"/>
                    <a:pt x="139" y="37"/>
                    <a:pt x="136" y="39"/>
                  </a:cubicBezTo>
                  <a:cubicBezTo>
                    <a:pt x="136" y="39"/>
                    <a:pt x="136" y="39"/>
                    <a:pt x="136" y="39"/>
                  </a:cubicBezTo>
                  <a:cubicBezTo>
                    <a:pt x="119" y="57"/>
                    <a:pt x="119" y="57"/>
                    <a:pt x="119" y="57"/>
                  </a:cubicBezTo>
                  <a:cubicBezTo>
                    <a:pt x="118" y="58"/>
                    <a:pt x="116" y="58"/>
                    <a:pt x="115" y="58"/>
                  </a:cubicBezTo>
                  <a:cubicBezTo>
                    <a:pt x="115" y="58"/>
                    <a:pt x="115" y="58"/>
                    <a:pt x="115" y="58"/>
                  </a:cubicBezTo>
                  <a:cubicBezTo>
                    <a:pt x="82" y="58"/>
                    <a:pt x="82" y="58"/>
                    <a:pt x="82" y="58"/>
                  </a:cubicBezTo>
                  <a:cubicBezTo>
                    <a:pt x="82" y="70"/>
                    <a:pt x="82" y="70"/>
                    <a:pt x="82" y="70"/>
                  </a:cubicBezTo>
                  <a:cubicBezTo>
                    <a:pt x="114" y="70"/>
                    <a:pt x="114" y="70"/>
                    <a:pt x="114" y="70"/>
                  </a:cubicBezTo>
                  <a:cubicBezTo>
                    <a:pt x="114" y="70"/>
                    <a:pt x="114" y="70"/>
                    <a:pt x="114" y="70"/>
                  </a:cubicBezTo>
                  <a:cubicBezTo>
                    <a:pt x="118" y="70"/>
                    <a:pt x="120" y="73"/>
                    <a:pt x="120" y="76"/>
                  </a:cubicBezTo>
                  <a:cubicBezTo>
                    <a:pt x="120" y="111"/>
                    <a:pt x="120" y="111"/>
                    <a:pt x="120" y="111"/>
                  </a:cubicBezTo>
                  <a:cubicBezTo>
                    <a:pt x="120" y="111"/>
                    <a:pt x="120" y="111"/>
                    <a:pt x="120" y="111"/>
                  </a:cubicBezTo>
                  <a:cubicBezTo>
                    <a:pt x="120" y="114"/>
                    <a:pt x="118" y="117"/>
                    <a:pt x="114" y="117"/>
                  </a:cubicBezTo>
                  <a:cubicBezTo>
                    <a:pt x="82" y="117"/>
                    <a:pt x="82" y="117"/>
                    <a:pt x="82" y="117"/>
                  </a:cubicBezTo>
                  <a:cubicBezTo>
                    <a:pt x="82" y="133"/>
                    <a:pt x="82" y="133"/>
                    <a:pt x="82" y="133"/>
                  </a:cubicBezTo>
                  <a:cubicBezTo>
                    <a:pt x="129" y="133"/>
                    <a:pt x="129" y="133"/>
                    <a:pt x="129" y="133"/>
                  </a:cubicBezTo>
                  <a:cubicBezTo>
                    <a:pt x="132" y="133"/>
                    <a:pt x="135" y="136"/>
                    <a:pt x="135" y="139"/>
                  </a:cubicBezTo>
                  <a:cubicBezTo>
                    <a:pt x="135" y="142"/>
                    <a:pt x="132" y="145"/>
                    <a:pt x="129" y="145"/>
                  </a:cubicBezTo>
                  <a:cubicBezTo>
                    <a:pt x="10" y="145"/>
                    <a:pt x="10" y="145"/>
                    <a:pt x="10" y="145"/>
                  </a:cubicBezTo>
                  <a:close/>
                  <a:moveTo>
                    <a:pt x="63" y="133"/>
                  </a:moveTo>
                  <a:cubicBezTo>
                    <a:pt x="63" y="133"/>
                    <a:pt x="63" y="133"/>
                    <a:pt x="63" y="133"/>
                  </a:cubicBezTo>
                  <a:cubicBezTo>
                    <a:pt x="76" y="133"/>
                    <a:pt x="76" y="133"/>
                    <a:pt x="76" y="133"/>
                  </a:cubicBezTo>
                  <a:cubicBezTo>
                    <a:pt x="76" y="117"/>
                    <a:pt x="76" y="117"/>
                    <a:pt x="76" y="11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3" y="133"/>
                    <a:pt x="63" y="133"/>
                    <a:pt x="63" y="133"/>
                  </a:cubicBezTo>
                  <a:close/>
                  <a:moveTo>
                    <a:pt x="76" y="6"/>
                  </a:moveTo>
                  <a:cubicBezTo>
                    <a:pt x="76" y="6"/>
                    <a:pt x="76" y="6"/>
                    <a:pt x="76" y="6"/>
                  </a:cubicBezTo>
                  <a:cubicBezTo>
                    <a:pt x="63" y="6"/>
                    <a:pt x="63" y="6"/>
                    <a:pt x="63" y="6"/>
                  </a:cubicBezTo>
                  <a:cubicBezTo>
                    <a:pt x="63" y="12"/>
                    <a:pt x="63" y="12"/>
                    <a:pt x="63" y="12"/>
                  </a:cubicBezTo>
                  <a:cubicBezTo>
                    <a:pt x="76" y="12"/>
                    <a:pt x="76" y="12"/>
                    <a:pt x="76" y="12"/>
                  </a:cubicBezTo>
                  <a:cubicBezTo>
                    <a:pt x="76" y="6"/>
                    <a:pt x="76" y="6"/>
                    <a:pt x="76" y="6"/>
                  </a:cubicBezTo>
                  <a:close/>
                  <a:moveTo>
                    <a:pt x="76" y="70"/>
                  </a:moveTo>
                  <a:cubicBezTo>
                    <a:pt x="76" y="70"/>
                    <a:pt x="76" y="70"/>
                    <a:pt x="76" y="70"/>
                  </a:cubicBezTo>
                  <a:cubicBezTo>
                    <a:pt x="76" y="58"/>
                    <a:pt x="76" y="58"/>
                    <a:pt x="76" y="58"/>
                  </a:cubicBezTo>
                  <a:cubicBezTo>
                    <a:pt x="63" y="58"/>
                    <a:pt x="63" y="58"/>
                    <a:pt x="63" y="58"/>
                  </a:cubicBezTo>
                  <a:cubicBezTo>
                    <a:pt x="63" y="70"/>
                    <a:pt x="63" y="70"/>
                    <a:pt x="63" y="70"/>
                  </a:cubicBezTo>
                  <a:cubicBezTo>
                    <a:pt x="76" y="70"/>
                    <a:pt x="76" y="70"/>
                    <a:pt x="76" y="70"/>
                  </a:cubicBezTo>
                  <a:close/>
                  <a:moveTo>
                    <a:pt x="113" y="23"/>
                  </a:moveTo>
                  <a:cubicBezTo>
                    <a:pt x="113" y="23"/>
                    <a:pt x="113" y="23"/>
                    <a:pt x="113" y="23"/>
                  </a:cubicBezTo>
                  <a:cubicBezTo>
                    <a:pt x="30" y="23"/>
                    <a:pt x="30" y="23"/>
                    <a:pt x="30" y="23"/>
                  </a:cubicBezTo>
                  <a:cubicBezTo>
                    <a:pt x="30" y="47"/>
                    <a:pt x="30" y="47"/>
                    <a:pt x="30" y="47"/>
                  </a:cubicBezTo>
                  <a:cubicBezTo>
                    <a:pt x="113" y="47"/>
                    <a:pt x="113" y="47"/>
                    <a:pt x="113" y="47"/>
                  </a:cubicBezTo>
                  <a:cubicBezTo>
                    <a:pt x="125" y="35"/>
                    <a:pt x="125" y="35"/>
                    <a:pt x="125" y="35"/>
                  </a:cubicBezTo>
                  <a:cubicBezTo>
                    <a:pt x="113" y="23"/>
                    <a:pt x="113" y="23"/>
                    <a:pt x="113" y="23"/>
                  </a:cubicBezTo>
                  <a:close/>
                  <a:moveTo>
                    <a:pt x="109" y="81"/>
                  </a:moveTo>
                  <a:cubicBezTo>
                    <a:pt x="109" y="81"/>
                    <a:pt x="109" y="81"/>
                    <a:pt x="109" y="81"/>
                  </a:cubicBezTo>
                  <a:cubicBezTo>
                    <a:pt x="26" y="81"/>
                    <a:pt x="26" y="81"/>
                    <a:pt x="26" y="81"/>
                  </a:cubicBezTo>
                  <a:cubicBezTo>
                    <a:pt x="14" y="93"/>
                    <a:pt x="14" y="93"/>
                    <a:pt x="14" y="93"/>
                  </a:cubicBezTo>
                  <a:cubicBezTo>
                    <a:pt x="26" y="105"/>
                    <a:pt x="26" y="105"/>
                    <a:pt x="26" y="105"/>
                  </a:cubicBezTo>
                  <a:cubicBezTo>
                    <a:pt x="109" y="105"/>
                    <a:pt x="109" y="105"/>
                    <a:pt x="109" y="105"/>
                  </a:cubicBezTo>
                  <a:cubicBezTo>
                    <a:pt x="109" y="81"/>
                    <a:pt x="109" y="81"/>
                    <a:pt x="109" y="8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9" name="Rectangle 31"/>
            <p:cNvSpPr>
              <a:spLocks noChangeArrowheads="1"/>
            </p:cNvSpPr>
            <p:nvPr/>
          </p:nvSpPr>
          <p:spPr bwMode="auto">
            <a:xfrm>
              <a:off x="7951" y="6380"/>
              <a:ext cx="1360" cy="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/>
            <a:p>
              <a:pPr algn="ctr"/>
              <a:r>
                <a:rPr lang="zh-CN" altLang="en-US" sz="1600" b="1" dirty="0">
                  <a:solidFill>
                    <a:schemeClr val="bg1"/>
                  </a:solidFill>
                  <a:cs typeface="+mn-ea"/>
                  <a:sym typeface="+mn-lt"/>
                </a:rPr>
                <a:t>单击此处输入标题</a:t>
              </a:r>
              <a:endParaRPr lang="zh-CN" altLang="zh-CN" sz="8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4309110" y="2602230"/>
            <a:ext cx="1602740" cy="1606550"/>
            <a:chOff x="6786" y="4098"/>
            <a:chExt cx="2524" cy="2530"/>
          </a:xfrm>
        </p:grpSpPr>
        <p:sp>
          <p:nvSpPr>
            <p:cNvPr id="21" name="Freeform 22"/>
            <p:cNvSpPr/>
            <p:nvPr/>
          </p:nvSpPr>
          <p:spPr bwMode="auto">
            <a:xfrm>
              <a:off x="6786" y="4098"/>
              <a:ext cx="2525" cy="2531"/>
            </a:xfrm>
            <a:custGeom>
              <a:avLst/>
              <a:gdLst>
                <a:gd name="T0" fmla="*/ 298 w 914"/>
                <a:gd name="T1" fmla="*/ 537 h 915"/>
                <a:gd name="T2" fmla="*/ 270 w 914"/>
                <a:gd name="T3" fmla="*/ 610 h 915"/>
                <a:gd name="T4" fmla="*/ 196 w 914"/>
                <a:gd name="T5" fmla="*/ 639 h 915"/>
                <a:gd name="T6" fmla="*/ 45 w 914"/>
                <a:gd name="T7" fmla="*/ 639 h 915"/>
                <a:gd name="T8" fmla="*/ 0 w 914"/>
                <a:gd name="T9" fmla="*/ 684 h 915"/>
                <a:gd name="T10" fmla="*/ 0 w 914"/>
                <a:gd name="T11" fmla="*/ 869 h 915"/>
                <a:gd name="T12" fmla="*/ 45 w 914"/>
                <a:gd name="T13" fmla="*/ 915 h 915"/>
                <a:gd name="T14" fmla="*/ 230 w 914"/>
                <a:gd name="T15" fmla="*/ 915 h 915"/>
                <a:gd name="T16" fmla="*/ 276 w 914"/>
                <a:gd name="T17" fmla="*/ 869 h 915"/>
                <a:gd name="T18" fmla="*/ 276 w 914"/>
                <a:gd name="T19" fmla="*/ 718 h 915"/>
                <a:gd name="T20" fmla="*/ 304 w 914"/>
                <a:gd name="T21" fmla="*/ 645 h 915"/>
                <a:gd name="T22" fmla="*/ 378 w 914"/>
                <a:gd name="T23" fmla="*/ 616 h 915"/>
                <a:gd name="T24" fmla="*/ 869 w 914"/>
                <a:gd name="T25" fmla="*/ 616 h 915"/>
                <a:gd name="T26" fmla="*/ 914 w 914"/>
                <a:gd name="T27" fmla="*/ 571 h 915"/>
                <a:gd name="T28" fmla="*/ 914 w 914"/>
                <a:gd name="T29" fmla="*/ 46 h 915"/>
                <a:gd name="T30" fmla="*/ 869 w 914"/>
                <a:gd name="T31" fmla="*/ 0 h 915"/>
                <a:gd name="T32" fmla="*/ 343 w 914"/>
                <a:gd name="T33" fmla="*/ 0 h 915"/>
                <a:gd name="T34" fmla="*/ 298 w 914"/>
                <a:gd name="T35" fmla="*/ 46 h 915"/>
                <a:gd name="T36" fmla="*/ 298 w 914"/>
                <a:gd name="T37" fmla="*/ 537 h 9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914" h="915">
                  <a:moveTo>
                    <a:pt x="298" y="537"/>
                  </a:moveTo>
                  <a:cubicBezTo>
                    <a:pt x="298" y="561"/>
                    <a:pt x="285" y="595"/>
                    <a:pt x="270" y="610"/>
                  </a:cubicBezTo>
                  <a:cubicBezTo>
                    <a:pt x="254" y="626"/>
                    <a:pt x="221" y="639"/>
                    <a:pt x="196" y="639"/>
                  </a:cubicBezTo>
                  <a:cubicBezTo>
                    <a:pt x="45" y="639"/>
                    <a:pt x="45" y="639"/>
                    <a:pt x="45" y="639"/>
                  </a:cubicBezTo>
                  <a:cubicBezTo>
                    <a:pt x="20" y="639"/>
                    <a:pt x="0" y="659"/>
                    <a:pt x="0" y="684"/>
                  </a:cubicBezTo>
                  <a:cubicBezTo>
                    <a:pt x="0" y="869"/>
                    <a:pt x="0" y="869"/>
                    <a:pt x="0" y="869"/>
                  </a:cubicBezTo>
                  <a:cubicBezTo>
                    <a:pt x="0" y="894"/>
                    <a:pt x="20" y="915"/>
                    <a:pt x="45" y="915"/>
                  </a:cubicBezTo>
                  <a:cubicBezTo>
                    <a:pt x="230" y="915"/>
                    <a:pt x="230" y="915"/>
                    <a:pt x="230" y="915"/>
                  </a:cubicBezTo>
                  <a:cubicBezTo>
                    <a:pt x="255" y="915"/>
                    <a:pt x="276" y="894"/>
                    <a:pt x="276" y="869"/>
                  </a:cubicBezTo>
                  <a:cubicBezTo>
                    <a:pt x="276" y="718"/>
                    <a:pt x="276" y="718"/>
                    <a:pt x="276" y="718"/>
                  </a:cubicBezTo>
                  <a:cubicBezTo>
                    <a:pt x="276" y="693"/>
                    <a:pt x="288" y="660"/>
                    <a:pt x="304" y="645"/>
                  </a:cubicBezTo>
                  <a:cubicBezTo>
                    <a:pt x="320" y="629"/>
                    <a:pt x="353" y="616"/>
                    <a:pt x="378" y="616"/>
                  </a:cubicBezTo>
                  <a:cubicBezTo>
                    <a:pt x="869" y="616"/>
                    <a:pt x="869" y="616"/>
                    <a:pt x="869" y="616"/>
                  </a:cubicBezTo>
                  <a:cubicBezTo>
                    <a:pt x="894" y="616"/>
                    <a:pt x="914" y="596"/>
                    <a:pt x="914" y="571"/>
                  </a:cubicBezTo>
                  <a:cubicBezTo>
                    <a:pt x="914" y="46"/>
                    <a:pt x="914" y="46"/>
                    <a:pt x="914" y="46"/>
                  </a:cubicBezTo>
                  <a:cubicBezTo>
                    <a:pt x="914" y="21"/>
                    <a:pt x="894" y="0"/>
                    <a:pt x="869" y="0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18" y="0"/>
                    <a:pt x="298" y="21"/>
                    <a:pt x="298" y="46"/>
                  </a:cubicBezTo>
                  <a:lnTo>
                    <a:pt x="298" y="537"/>
                  </a:lnTo>
                  <a:close/>
                </a:path>
              </a:pathLst>
            </a:custGeom>
            <a:solidFill>
              <a:srgbClr val="11708C"/>
            </a:solidFill>
            <a:ln>
              <a:noFill/>
            </a:ln>
          </p:spPr>
          <p:txBody>
            <a:bodyPr/>
            <a:lstStyle/>
            <a:p>
              <a:endParaRPr lang="zh-CN" altLang="en-US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2" name="Freeform 27"/>
            <p:cNvSpPr>
              <a:spLocks noEditPoints="1"/>
            </p:cNvSpPr>
            <p:nvPr/>
          </p:nvSpPr>
          <p:spPr bwMode="auto">
            <a:xfrm>
              <a:off x="7016" y="6079"/>
              <a:ext cx="345" cy="405"/>
            </a:xfrm>
            <a:custGeom>
              <a:avLst/>
              <a:gdLst>
                <a:gd name="T0" fmla="*/ 6 w 125"/>
                <a:gd name="T1" fmla="*/ 0 h 147"/>
                <a:gd name="T2" fmla="*/ 6 w 125"/>
                <a:gd name="T3" fmla="*/ 0 h 147"/>
                <a:gd name="T4" fmla="*/ 6 w 125"/>
                <a:gd name="T5" fmla="*/ 0 h 147"/>
                <a:gd name="T6" fmla="*/ 6 w 125"/>
                <a:gd name="T7" fmla="*/ 0 h 147"/>
                <a:gd name="T8" fmla="*/ 119 w 125"/>
                <a:gd name="T9" fmla="*/ 0 h 147"/>
                <a:gd name="T10" fmla="*/ 124 w 125"/>
                <a:gd name="T11" fmla="*/ 6 h 147"/>
                <a:gd name="T12" fmla="*/ 123 w 125"/>
                <a:gd name="T13" fmla="*/ 10 h 147"/>
                <a:gd name="T14" fmla="*/ 94 w 125"/>
                <a:gd name="T15" fmla="*/ 38 h 147"/>
                <a:gd name="T16" fmla="*/ 123 w 125"/>
                <a:gd name="T17" fmla="*/ 66 h 147"/>
                <a:gd name="T18" fmla="*/ 123 w 125"/>
                <a:gd name="T19" fmla="*/ 74 h 147"/>
                <a:gd name="T20" fmla="*/ 119 w 125"/>
                <a:gd name="T21" fmla="*/ 76 h 147"/>
                <a:gd name="T22" fmla="*/ 118 w 125"/>
                <a:gd name="T23" fmla="*/ 76 h 147"/>
                <a:gd name="T24" fmla="*/ 12 w 125"/>
                <a:gd name="T25" fmla="*/ 76 h 147"/>
                <a:gd name="T26" fmla="*/ 12 w 125"/>
                <a:gd name="T27" fmla="*/ 142 h 147"/>
                <a:gd name="T28" fmla="*/ 6 w 125"/>
                <a:gd name="T29" fmla="*/ 147 h 147"/>
                <a:gd name="T30" fmla="*/ 0 w 125"/>
                <a:gd name="T31" fmla="*/ 142 h 147"/>
                <a:gd name="T32" fmla="*/ 0 w 125"/>
                <a:gd name="T33" fmla="*/ 70 h 147"/>
                <a:gd name="T34" fmla="*/ 0 w 125"/>
                <a:gd name="T35" fmla="*/ 70 h 147"/>
                <a:gd name="T36" fmla="*/ 0 w 125"/>
                <a:gd name="T37" fmla="*/ 70 h 147"/>
                <a:gd name="T38" fmla="*/ 0 w 125"/>
                <a:gd name="T39" fmla="*/ 6 h 147"/>
                <a:gd name="T40" fmla="*/ 6 w 125"/>
                <a:gd name="T41" fmla="*/ 0 h 147"/>
                <a:gd name="T42" fmla="*/ 6 w 125"/>
                <a:gd name="T43" fmla="*/ 0 h 147"/>
                <a:gd name="T44" fmla="*/ 6 w 125"/>
                <a:gd name="T45" fmla="*/ 0 h 147"/>
                <a:gd name="T46" fmla="*/ 6 w 125"/>
                <a:gd name="T47" fmla="*/ 0 h 147"/>
                <a:gd name="T48" fmla="*/ 6 w 125"/>
                <a:gd name="T49" fmla="*/ 0 h 147"/>
                <a:gd name="T50" fmla="*/ 12 w 125"/>
                <a:gd name="T51" fmla="*/ 11 h 147"/>
                <a:gd name="T52" fmla="*/ 12 w 125"/>
                <a:gd name="T53" fmla="*/ 11 h 147"/>
                <a:gd name="T54" fmla="*/ 12 w 125"/>
                <a:gd name="T55" fmla="*/ 64 h 147"/>
                <a:gd name="T56" fmla="*/ 105 w 125"/>
                <a:gd name="T57" fmla="*/ 64 h 147"/>
                <a:gd name="T58" fmla="*/ 82 w 125"/>
                <a:gd name="T59" fmla="*/ 42 h 147"/>
                <a:gd name="T60" fmla="*/ 82 w 125"/>
                <a:gd name="T61" fmla="*/ 34 h 147"/>
                <a:gd name="T62" fmla="*/ 105 w 125"/>
                <a:gd name="T63" fmla="*/ 11 h 147"/>
                <a:gd name="T64" fmla="*/ 12 w 125"/>
                <a:gd name="T65" fmla="*/ 11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25" h="147">
                  <a:moveTo>
                    <a:pt x="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119" y="0"/>
                    <a:pt x="119" y="0"/>
                    <a:pt x="119" y="0"/>
                  </a:cubicBezTo>
                  <a:cubicBezTo>
                    <a:pt x="122" y="0"/>
                    <a:pt x="124" y="2"/>
                    <a:pt x="124" y="6"/>
                  </a:cubicBezTo>
                  <a:cubicBezTo>
                    <a:pt x="124" y="7"/>
                    <a:pt x="124" y="9"/>
                    <a:pt x="123" y="10"/>
                  </a:cubicBezTo>
                  <a:cubicBezTo>
                    <a:pt x="94" y="38"/>
                    <a:pt x="94" y="38"/>
                    <a:pt x="94" y="38"/>
                  </a:cubicBezTo>
                  <a:cubicBezTo>
                    <a:pt x="123" y="66"/>
                    <a:pt x="123" y="66"/>
                    <a:pt x="123" y="66"/>
                  </a:cubicBezTo>
                  <a:cubicBezTo>
                    <a:pt x="125" y="68"/>
                    <a:pt x="125" y="72"/>
                    <a:pt x="123" y="74"/>
                  </a:cubicBezTo>
                  <a:cubicBezTo>
                    <a:pt x="121" y="75"/>
                    <a:pt x="120" y="76"/>
                    <a:pt x="119" y="76"/>
                  </a:cubicBezTo>
                  <a:cubicBezTo>
                    <a:pt x="118" y="76"/>
                    <a:pt x="118" y="76"/>
                    <a:pt x="118" y="76"/>
                  </a:cubicBezTo>
                  <a:cubicBezTo>
                    <a:pt x="12" y="76"/>
                    <a:pt x="12" y="76"/>
                    <a:pt x="12" y="76"/>
                  </a:cubicBezTo>
                  <a:cubicBezTo>
                    <a:pt x="12" y="142"/>
                    <a:pt x="12" y="142"/>
                    <a:pt x="12" y="142"/>
                  </a:cubicBezTo>
                  <a:cubicBezTo>
                    <a:pt x="12" y="145"/>
                    <a:pt x="9" y="147"/>
                    <a:pt x="6" y="147"/>
                  </a:cubicBezTo>
                  <a:cubicBezTo>
                    <a:pt x="3" y="147"/>
                    <a:pt x="0" y="145"/>
                    <a:pt x="0" y="142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2"/>
                    <a:pt x="3" y="0"/>
                    <a:pt x="6" y="0"/>
                  </a:cubicBezTo>
                  <a:close/>
                  <a:moveTo>
                    <a:pt x="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lose/>
                  <a:moveTo>
                    <a:pt x="12" y="11"/>
                  </a:moveTo>
                  <a:cubicBezTo>
                    <a:pt x="12" y="11"/>
                    <a:pt x="12" y="11"/>
                    <a:pt x="12" y="11"/>
                  </a:cubicBezTo>
                  <a:cubicBezTo>
                    <a:pt x="12" y="64"/>
                    <a:pt x="12" y="64"/>
                    <a:pt x="12" y="64"/>
                  </a:cubicBezTo>
                  <a:cubicBezTo>
                    <a:pt x="105" y="64"/>
                    <a:pt x="105" y="64"/>
                    <a:pt x="105" y="64"/>
                  </a:cubicBezTo>
                  <a:cubicBezTo>
                    <a:pt x="82" y="42"/>
                    <a:pt x="82" y="42"/>
                    <a:pt x="82" y="42"/>
                  </a:cubicBezTo>
                  <a:cubicBezTo>
                    <a:pt x="80" y="40"/>
                    <a:pt x="80" y="36"/>
                    <a:pt x="82" y="34"/>
                  </a:cubicBezTo>
                  <a:cubicBezTo>
                    <a:pt x="105" y="11"/>
                    <a:pt x="105" y="11"/>
                    <a:pt x="105" y="11"/>
                  </a:cubicBezTo>
                  <a:cubicBezTo>
                    <a:pt x="12" y="11"/>
                    <a:pt x="12" y="11"/>
                    <a:pt x="12" y="1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3" name="Rectangle 32"/>
            <p:cNvSpPr>
              <a:spLocks noChangeArrowheads="1"/>
            </p:cNvSpPr>
            <p:nvPr/>
          </p:nvSpPr>
          <p:spPr bwMode="auto">
            <a:xfrm>
              <a:off x="7831" y="4584"/>
              <a:ext cx="1360" cy="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/>
            <a:p>
              <a:pPr algn="ctr"/>
              <a:r>
                <a:rPr lang="zh-CN" altLang="en-US" sz="1600" b="1" dirty="0">
                  <a:solidFill>
                    <a:schemeClr val="bg1"/>
                  </a:solidFill>
                  <a:cs typeface="+mn-ea"/>
                  <a:sym typeface="+mn-lt"/>
                </a:rPr>
                <a:t>单击此处输入标题</a:t>
              </a:r>
              <a:endParaRPr lang="zh-CN" altLang="en-US" sz="16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24" name="Rectangle 33"/>
          <p:cNvSpPr>
            <a:spLocks noChangeArrowheads="1"/>
          </p:cNvSpPr>
          <p:nvPr/>
        </p:nvSpPr>
        <p:spPr bwMode="auto">
          <a:xfrm>
            <a:off x="1906365" y="2602230"/>
            <a:ext cx="2681605" cy="8402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请在此处添加详细描述文本，尽量与标题文本语言风格相符合，语言描述尽量简洁生动。</a:t>
            </a:r>
            <a:endParaRPr lang="en-US" altLang="zh-CN" sz="1400" b="1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5" name="Rectangle 34"/>
          <p:cNvSpPr>
            <a:spLocks noChangeArrowheads="1"/>
          </p:cNvSpPr>
          <p:nvPr/>
        </p:nvSpPr>
        <p:spPr bwMode="auto">
          <a:xfrm>
            <a:off x="2019395" y="4358640"/>
            <a:ext cx="2694940" cy="8402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请在此处添加详细描述文本，尽量与标题文本语言风格相符合，语言描述尽量简洁生动。</a:t>
            </a:r>
            <a:endParaRPr lang="en-US" altLang="zh-CN" sz="1400" b="1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6" name="Rectangle 35"/>
          <p:cNvSpPr>
            <a:spLocks noChangeArrowheads="1"/>
          </p:cNvSpPr>
          <p:nvPr/>
        </p:nvSpPr>
        <p:spPr bwMode="auto">
          <a:xfrm>
            <a:off x="7351300" y="2203977"/>
            <a:ext cx="286131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defRPr/>
            </a:pPr>
            <a:r>
              <a:rPr lang="zh-CN" altLang="en-US" sz="14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请在此处添加详细描述文本，尽量与标题文本语言风格相符合，语言描述尽量简洁生动。</a:t>
            </a:r>
            <a:endParaRPr lang="en-US" altLang="zh-CN" sz="1400" b="1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7" name="Rectangle 36"/>
          <p:cNvSpPr>
            <a:spLocks noChangeArrowheads="1"/>
          </p:cNvSpPr>
          <p:nvPr/>
        </p:nvSpPr>
        <p:spPr bwMode="auto">
          <a:xfrm>
            <a:off x="7496080" y="4003040"/>
            <a:ext cx="271653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defRPr/>
            </a:pPr>
            <a:r>
              <a:rPr lang="zh-CN" altLang="en-US" sz="14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请在此处添加详细描述文本，尽量与标题文本语言风格相符合，语言描述尽量简洁生动。</a:t>
            </a:r>
            <a:endParaRPr lang="en-US" altLang="zh-CN" sz="1400" b="1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 advTm="0">
        <p:checker/>
      </p:transition>
    </mc:Choice>
    <mc:Fallback>
      <p:transition spd="slow" advTm="0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42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42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42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4" grpId="1"/>
      <p:bldP spid="25" grpId="0"/>
      <p:bldP spid="25" grpId="1"/>
      <p:bldP spid="26" grpId="0"/>
      <p:bldP spid="26" grpId="1"/>
      <p:bldP spid="27" grpId="0"/>
      <p:bldP spid="27" grpId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412735" y="942507"/>
            <a:ext cx="11277596" cy="558630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3539705" y="2240257"/>
            <a:ext cx="4621316" cy="3281604"/>
          </a:xfrm>
          <a:prstGeom prst="rect">
            <a:avLst/>
          </a:prstGeom>
        </p:spPr>
      </p:pic>
      <p:grpSp>
        <p:nvGrpSpPr>
          <p:cNvPr id="18" name="组合 17"/>
          <p:cNvGrpSpPr/>
          <p:nvPr/>
        </p:nvGrpSpPr>
        <p:grpSpPr>
          <a:xfrm>
            <a:off x="394447" y="119988"/>
            <a:ext cx="11277596" cy="584775"/>
            <a:chOff x="394447" y="119988"/>
            <a:chExt cx="11277596" cy="584775"/>
          </a:xfrm>
        </p:grpSpPr>
        <p:cxnSp>
          <p:nvCxnSpPr>
            <p:cNvPr id="3" name="直接连接符 2"/>
            <p:cNvCxnSpPr/>
            <p:nvPr/>
          </p:nvCxnSpPr>
          <p:spPr>
            <a:xfrm>
              <a:off x="394447" y="430305"/>
              <a:ext cx="4547196" cy="0"/>
            </a:xfrm>
            <a:prstGeom prst="line">
              <a:avLst/>
            </a:prstGeom>
            <a:ln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直接连接符 4"/>
            <p:cNvCxnSpPr>
              <a:stCxn id="14" idx="3"/>
            </p:cNvCxnSpPr>
            <p:nvPr/>
          </p:nvCxnSpPr>
          <p:spPr>
            <a:xfrm flipV="1">
              <a:off x="7286217" y="412374"/>
              <a:ext cx="4385826" cy="2"/>
            </a:xfrm>
            <a:prstGeom prst="line">
              <a:avLst/>
            </a:prstGeom>
            <a:ln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文本框 13"/>
            <p:cNvSpPr txBox="1"/>
            <p:nvPr/>
          </p:nvSpPr>
          <p:spPr>
            <a:xfrm>
              <a:off x="4977501" y="119988"/>
              <a:ext cx="230871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请输入标题</a:t>
              </a:r>
              <a:endPara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8" name="Rectangle 9"/>
          <p:cNvSpPr>
            <a:spLocks noChangeArrowheads="1"/>
          </p:cNvSpPr>
          <p:nvPr/>
        </p:nvSpPr>
        <p:spPr bwMode="auto">
          <a:xfrm>
            <a:off x="1592580" y="2478311"/>
            <a:ext cx="2555240" cy="1437640"/>
          </a:xfrm>
          <a:prstGeom prst="rect">
            <a:avLst/>
          </a:prstGeom>
          <a:solidFill>
            <a:srgbClr val="11708C"/>
          </a:solidFill>
          <a:ln>
            <a:noFill/>
          </a:ln>
          <a:effectLst/>
        </p:spPr>
        <p:txBody>
          <a:bodyPr wrap="none" anchor="ctr"/>
          <a:lstStyle/>
          <a:p>
            <a:endParaRPr lang="zh-CN" altLang="en-US" dirty="0">
              <a:solidFill>
                <a:prstClr val="white">
                  <a:lumMod val="50000"/>
                </a:prstClr>
              </a:solidFill>
              <a:cs typeface="+mn-ea"/>
              <a:sym typeface="+mn-lt"/>
            </a:endParaRPr>
          </a:p>
        </p:txBody>
      </p:sp>
      <p:sp>
        <p:nvSpPr>
          <p:cNvPr id="10" name="Rectangle 11"/>
          <p:cNvSpPr>
            <a:spLocks noChangeArrowheads="1"/>
          </p:cNvSpPr>
          <p:nvPr/>
        </p:nvSpPr>
        <p:spPr bwMode="auto">
          <a:xfrm>
            <a:off x="1990725" y="2906936"/>
            <a:ext cx="1889125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请在这输入标题内容文字，请在这输入标题内容文字，请在这输入标题</a:t>
            </a: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1" name="Rectangle 14"/>
          <p:cNvSpPr>
            <a:spLocks noChangeArrowheads="1"/>
          </p:cNvSpPr>
          <p:nvPr/>
        </p:nvSpPr>
        <p:spPr bwMode="auto">
          <a:xfrm>
            <a:off x="1592580" y="4341401"/>
            <a:ext cx="1819275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请在这输入标题内容文字，请在这输入标题内容文字，请在这输入标题内容文字，请在这输入标题内容文字，请在这输入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2" name="Text Box 15"/>
          <p:cNvSpPr txBox="1">
            <a:spLocks noChangeArrowheads="1"/>
          </p:cNvSpPr>
          <p:nvPr/>
        </p:nvSpPr>
        <p:spPr bwMode="auto">
          <a:xfrm>
            <a:off x="1635125" y="2478311"/>
            <a:ext cx="355600" cy="9220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zh-CN" sz="5400" dirty="0">
                <a:solidFill>
                  <a:prstClr val="white"/>
                </a:solidFill>
                <a:cs typeface="+mn-ea"/>
                <a:sym typeface="+mn-lt"/>
              </a:rPr>
              <a:t>“</a:t>
            </a:r>
            <a:endParaRPr lang="en-US" altLang="zh-CN" sz="5400" dirty="0">
              <a:solidFill>
                <a:prstClr val="white"/>
              </a:solidFill>
              <a:cs typeface="+mn-ea"/>
              <a:sym typeface="+mn-lt"/>
            </a:endParaRP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 rotWithShape="1">
          <a:blip r:embed="rId2" cstate="screen"/>
          <a:srcRect/>
          <a:stretch>
            <a:fillRect/>
          </a:stretch>
        </p:blipFill>
        <p:spPr>
          <a:xfrm>
            <a:off x="8839201" y="2070331"/>
            <a:ext cx="2980107" cy="408898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 advTm="0">
        <p15:prstTrans prst="fallOver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/>
      <p:bldP spid="11" grpId="0"/>
      <p:bldP spid="1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0"/>
            <a:ext cx="12191999" cy="6858000"/>
          </a:xfrm>
          <a:prstGeom prst="rect">
            <a:avLst/>
          </a:prstGeom>
          <a:solidFill>
            <a:srgbClr val="FFFFFF">
              <a:alpha val="4509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17026" y="386454"/>
            <a:ext cx="11357947" cy="6085091"/>
          </a:xfrm>
          <a:prstGeom prst="rect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7631084" y="1168131"/>
            <a:ext cx="5773184" cy="7921344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2955870" y="567966"/>
            <a:ext cx="213637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72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目录</a:t>
            </a:r>
            <a:endParaRPr lang="zh-CN" altLang="en-US" sz="7200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265962" y="2189798"/>
            <a:ext cx="39159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01  </a:t>
            </a:r>
            <a:r>
              <a:rPr lang="zh-CN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请输入标题</a:t>
            </a:r>
            <a:endParaRPr lang="zh-CN" altLang="en-US" sz="3600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265961" y="3185173"/>
            <a:ext cx="39159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02  </a:t>
            </a:r>
            <a:r>
              <a:rPr lang="zh-CN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请输入标题</a:t>
            </a:r>
            <a:endParaRPr lang="zh-CN" altLang="en-US" sz="3600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265961" y="4168312"/>
            <a:ext cx="39159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03  </a:t>
            </a:r>
            <a:r>
              <a:rPr lang="zh-CN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请输入标题</a:t>
            </a:r>
            <a:endParaRPr lang="zh-CN" altLang="en-US" sz="3600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285704" y="5212583"/>
            <a:ext cx="39159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04  </a:t>
            </a:r>
            <a:r>
              <a:rPr lang="zh-CN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请输入标题</a:t>
            </a:r>
            <a:endParaRPr lang="zh-CN" altLang="en-US" sz="3600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split orient="vert"/>
      </p:transition>
    </mc:Choice>
    <mc:Fallback>
      <p:transition spd="slow" advTm="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2" grpId="0"/>
      <p:bldP spid="6" grpId="0"/>
      <p:bldP spid="8" grpId="0"/>
      <p:bldP spid="9" grpId="0"/>
      <p:bldP spid="1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1784464" y="1003761"/>
            <a:ext cx="8623072" cy="4850478"/>
          </a:xfrm>
          <a:prstGeom prst="rect">
            <a:avLst/>
          </a:prstGeom>
          <a:solidFill>
            <a:schemeClr val="bg1">
              <a:alpha val="3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079415" y="1277090"/>
            <a:ext cx="8033170" cy="4303820"/>
          </a:xfrm>
          <a:prstGeom prst="rect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2278920" y="1384507"/>
            <a:ext cx="2980107" cy="4088983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5998860" y="3520141"/>
            <a:ext cx="337389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4800" b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</a:defRPr>
            </a:lvl1pPr>
          </a:lstStyle>
          <a:p>
            <a:r>
              <a:rPr lang="zh-CN" altLang="en-US" dirty="0">
                <a:sym typeface="+mn-lt"/>
              </a:rPr>
              <a:t>请输入标题</a:t>
            </a:r>
            <a:endParaRPr lang="zh-CN" altLang="en-US" dirty="0">
              <a:sym typeface="+mn-lt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6640874" y="1950481"/>
            <a:ext cx="181732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04</a:t>
            </a:r>
            <a:endParaRPr lang="zh-CN" altLang="en-US" sz="96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 advTm="0">
        <p:checker/>
      </p:transition>
    </mc:Choice>
    <mc:Fallback>
      <p:transition spd="slow" advTm="0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5" grpId="0"/>
      <p:bldP spid="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矩形 39"/>
          <p:cNvSpPr/>
          <p:nvPr/>
        </p:nvSpPr>
        <p:spPr>
          <a:xfrm>
            <a:off x="412735" y="942507"/>
            <a:ext cx="11277596" cy="558630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394447" y="119988"/>
            <a:ext cx="11277596" cy="584775"/>
            <a:chOff x="394447" y="119988"/>
            <a:chExt cx="11277596" cy="584775"/>
          </a:xfrm>
        </p:grpSpPr>
        <p:cxnSp>
          <p:nvCxnSpPr>
            <p:cNvPr id="3" name="直接连接符 2"/>
            <p:cNvCxnSpPr/>
            <p:nvPr/>
          </p:nvCxnSpPr>
          <p:spPr>
            <a:xfrm>
              <a:off x="394447" y="430305"/>
              <a:ext cx="4547196" cy="0"/>
            </a:xfrm>
            <a:prstGeom prst="line">
              <a:avLst/>
            </a:prstGeom>
            <a:ln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直接连接符 4"/>
            <p:cNvCxnSpPr>
              <a:stCxn id="14" idx="3"/>
            </p:cNvCxnSpPr>
            <p:nvPr/>
          </p:nvCxnSpPr>
          <p:spPr>
            <a:xfrm flipV="1">
              <a:off x="7286217" y="412374"/>
              <a:ext cx="4385826" cy="2"/>
            </a:xfrm>
            <a:prstGeom prst="line">
              <a:avLst/>
            </a:prstGeom>
            <a:ln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文本框 13"/>
            <p:cNvSpPr txBox="1"/>
            <p:nvPr/>
          </p:nvSpPr>
          <p:spPr>
            <a:xfrm>
              <a:off x="4977501" y="119988"/>
              <a:ext cx="230871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请输入标题</a:t>
              </a:r>
              <a:endPara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43" name="TextBox 13"/>
          <p:cNvSpPr txBox="1">
            <a:spLocks noChangeArrowheads="1"/>
          </p:cNvSpPr>
          <p:nvPr/>
        </p:nvSpPr>
        <p:spPr bwMode="auto">
          <a:xfrm>
            <a:off x="2046440" y="4212117"/>
            <a:ext cx="196732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defTabSz="1216660" eaLnBrk="1" hangingPunct="1">
              <a:spcBef>
                <a:spcPct val="20000"/>
              </a:spcBef>
              <a:defRPr/>
            </a:pPr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此处输入标题</a:t>
            </a:r>
            <a:endParaRPr lang="en-US" sz="2800" b="1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4" name="TextBox 13"/>
          <p:cNvSpPr txBox="1">
            <a:spLocks noChangeArrowheads="1"/>
          </p:cNvSpPr>
          <p:nvPr/>
        </p:nvSpPr>
        <p:spPr bwMode="auto">
          <a:xfrm>
            <a:off x="1693936" y="4700321"/>
            <a:ext cx="2672331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请在这输入标题内容文字，请在这输入标题内容文字，请在这输入标题内容文字，请在这输入标题内容文字，请在这输入标题内容文字，请在这输入标题内容文字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5" name="TextBox 13"/>
          <p:cNvSpPr txBox="1">
            <a:spLocks noChangeArrowheads="1"/>
          </p:cNvSpPr>
          <p:nvPr/>
        </p:nvSpPr>
        <p:spPr bwMode="auto">
          <a:xfrm>
            <a:off x="8462570" y="4212117"/>
            <a:ext cx="196732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defTabSz="1216660" eaLnBrk="1" hangingPunct="1">
              <a:spcBef>
                <a:spcPct val="20000"/>
              </a:spcBef>
              <a:defRPr/>
            </a:pPr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此处输入标题</a:t>
            </a:r>
            <a:endParaRPr lang="en-US" sz="2800" b="1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6" name="TextBox 13"/>
          <p:cNvSpPr txBox="1">
            <a:spLocks noChangeArrowheads="1"/>
          </p:cNvSpPr>
          <p:nvPr/>
        </p:nvSpPr>
        <p:spPr bwMode="auto">
          <a:xfrm>
            <a:off x="8110066" y="4700321"/>
            <a:ext cx="2672331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请在这输入标题内容文字，请在这输入标题内容文字，请在这输入标题内容文字，请在这输入标题内容文字，请在这输入标题内容文字，请在这输入标题内容文字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5" name="Rectangle 24"/>
          <p:cNvSpPr>
            <a:spLocks noChangeArrowheads="1"/>
          </p:cNvSpPr>
          <p:nvPr/>
        </p:nvSpPr>
        <p:spPr bwMode="auto">
          <a:xfrm>
            <a:off x="5233698" y="2071675"/>
            <a:ext cx="2111375" cy="3517004"/>
          </a:xfrm>
          <a:prstGeom prst="rect">
            <a:avLst/>
          </a:prstGeom>
          <a:solidFill>
            <a:srgbClr val="11708C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6" name="Rectangle 27"/>
          <p:cNvSpPr>
            <a:spLocks noChangeArrowheads="1"/>
          </p:cNvSpPr>
          <p:nvPr/>
        </p:nvSpPr>
        <p:spPr bwMode="auto">
          <a:xfrm>
            <a:off x="5335903" y="3751043"/>
            <a:ext cx="1908868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请在这输入标题内容文字，请在这输入标题内容文字，请在这输入标题内容文字，请在这输入标题内容文字，请在这输入</a:t>
            </a:r>
            <a:endParaRPr lang="zh-CN" altLang="en-US" sz="1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7" name="Rectangle 28"/>
          <p:cNvSpPr>
            <a:spLocks noChangeArrowheads="1"/>
          </p:cNvSpPr>
          <p:nvPr/>
        </p:nvSpPr>
        <p:spPr bwMode="auto">
          <a:xfrm>
            <a:off x="5423879" y="3331254"/>
            <a:ext cx="1657985" cy="2457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/>
            <a:r>
              <a:rPr lang="zh-CN" altLang="zh-CN" sz="1600" b="1" dirty="0">
                <a:solidFill>
                  <a:schemeClr val="bg1"/>
                </a:solidFill>
                <a:cs typeface="+mn-ea"/>
                <a:sym typeface="+mn-lt"/>
              </a:rPr>
              <a:t>单击此处输入标题</a:t>
            </a:r>
            <a:endParaRPr lang="zh-CN" altLang="zh-CN" sz="16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5905209" y="2399709"/>
            <a:ext cx="694690" cy="694690"/>
            <a:chOff x="11203" y="3663"/>
            <a:chExt cx="1094" cy="1094"/>
          </a:xfrm>
        </p:grpSpPr>
        <p:sp>
          <p:nvSpPr>
            <p:cNvPr id="20" name="Oval 32"/>
            <p:cNvSpPr>
              <a:spLocks noChangeArrowheads="1"/>
            </p:cNvSpPr>
            <p:nvPr/>
          </p:nvSpPr>
          <p:spPr bwMode="auto">
            <a:xfrm>
              <a:off x="11203" y="3663"/>
              <a:ext cx="1095" cy="1095"/>
            </a:xfrm>
            <a:prstGeom prst="ellipse">
              <a:avLst/>
            </a:prstGeom>
            <a:noFill/>
            <a:ln w="6350" cmpd="sng">
              <a:solidFill>
                <a:srgbClr val="F8F8F8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21" name="Freeform 109"/>
            <p:cNvSpPr>
              <a:spLocks noChangeArrowheads="1"/>
            </p:cNvSpPr>
            <p:nvPr/>
          </p:nvSpPr>
          <p:spPr bwMode="auto">
            <a:xfrm>
              <a:off x="11432" y="3892"/>
              <a:ext cx="636" cy="636"/>
            </a:xfrm>
            <a:custGeom>
              <a:avLst/>
              <a:gdLst>
                <a:gd name="T0" fmla="*/ 324 w 634"/>
                <a:gd name="T1" fmla="*/ 0 h 634"/>
                <a:gd name="T2" fmla="*/ 324 w 634"/>
                <a:gd name="T3" fmla="*/ 633 h 634"/>
                <a:gd name="T4" fmla="*/ 324 w 634"/>
                <a:gd name="T5" fmla="*/ 0 h 634"/>
                <a:gd name="T6" fmla="*/ 545 w 634"/>
                <a:gd name="T7" fmla="*/ 162 h 634"/>
                <a:gd name="T8" fmla="*/ 442 w 634"/>
                <a:gd name="T9" fmla="*/ 294 h 634"/>
                <a:gd name="T10" fmla="*/ 545 w 634"/>
                <a:gd name="T11" fmla="*/ 162 h 634"/>
                <a:gd name="T12" fmla="*/ 516 w 634"/>
                <a:gd name="T13" fmla="*/ 133 h 634"/>
                <a:gd name="T14" fmla="*/ 383 w 634"/>
                <a:gd name="T15" fmla="*/ 59 h 634"/>
                <a:gd name="T16" fmla="*/ 236 w 634"/>
                <a:gd name="T17" fmla="*/ 294 h 634"/>
                <a:gd name="T18" fmla="*/ 251 w 634"/>
                <a:gd name="T19" fmla="*/ 192 h 634"/>
                <a:gd name="T20" fmla="*/ 383 w 634"/>
                <a:gd name="T21" fmla="*/ 192 h 634"/>
                <a:gd name="T22" fmla="*/ 236 w 634"/>
                <a:gd name="T23" fmla="*/ 294 h 634"/>
                <a:gd name="T24" fmla="*/ 398 w 634"/>
                <a:gd name="T25" fmla="*/ 339 h 634"/>
                <a:gd name="T26" fmla="*/ 324 w 634"/>
                <a:gd name="T27" fmla="*/ 442 h 634"/>
                <a:gd name="T28" fmla="*/ 236 w 634"/>
                <a:gd name="T29" fmla="*/ 339 h 634"/>
                <a:gd name="T30" fmla="*/ 295 w 634"/>
                <a:gd name="T31" fmla="*/ 44 h 634"/>
                <a:gd name="T32" fmla="*/ 324 w 634"/>
                <a:gd name="T33" fmla="*/ 44 h 634"/>
                <a:gd name="T34" fmla="*/ 383 w 634"/>
                <a:gd name="T35" fmla="*/ 162 h 634"/>
                <a:gd name="T36" fmla="*/ 265 w 634"/>
                <a:gd name="T37" fmla="*/ 162 h 634"/>
                <a:gd name="T38" fmla="*/ 251 w 634"/>
                <a:gd name="T39" fmla="*/ 59 h 634"/>
                <a:gd name="T40" fmla="*/ 221 w 634"/>
                <a:gd name="T41" fmla="*/ 147 h 634"/>
                <a:gd name="T42" fmla="*/ 251 w 634"/>
                <a:gd name="T43" fmla="*/ 59 h 634"/>
                <a:gd name="T44" fmla="*/ 89 w 634"/>
                <a:gd name="T45" fmla="*/ 162 h 634"/>
                <a:gd name="T46" fmla="*/ 207 w 634"/>
                <a:gd name="T47" fmla="*/ 294 h 634"/>
                <a:gd name="T48" fmla="*/ 89 w 634"/>
                <a:gd name="T49" fmla="*/ 162 h 634"/>
                <a:gd name="T50" fmla="*/ 89 w 634"/>
                <a:gd name="T51" fmla="*/ 471 h 634"/>
                <a:gd name="T52" fmla="*/ 207 w 634"/>
                <a:gd name="T53" fmla="*/ 339 h 634"/>
                <a:gd name="T54" fmla="*/ 89 w 634"/>
                <a:gd name="T55" fmla="*/ 471 h 634"/>
                <a:gd name="T56" fmla="*/ 118 w 634"/>
                <a:gd name="T57" fmla="*/ 501 h 634"/>
                <a:gd name="T58" fmla="*/ 251 w 634"/>
                <a:gd name="T59" fmla="*/ 589 h 634"/>
                <a:gd name="T60" fmla="*/ 339 w 634"/>
                <a:gd name="T61" fmla="*/ 589 h 634"/>
                <a:gd name="T62" fmla="*/ 324 w 634"/>
                <a:gd name="T63" fmla="*/ 589 h 634"/>
                <a:gd name="T64" fmla="*/ 265 w 634"/>
                <a:gd name="T65" fmla="*/ 471 h 634"/>
                <a:gd name="T66" fmla="*/ 383 w 634"/>
                <a:gd name="T67" fmla="*/ 471 h 634"/>
                <a:gd name="T68" fmla="*/ 383 w 634"/>
                <a:gd name="T69" fmla="*/ 589 h 634"/>
                <a:gd name="T70" fmla="*/ 412 w 634"/>
                <a:gd name="T71" fmla="*/ 486 h 634"/>
                <a:gd name="T72" fmla="*/ 383 w 634"/>
                <a:gd name="T73" fmla="*/ 589 h 634"/>
                <a:gd name="T74" fmla="*/ 545 w 634"/>
                <a:gd name="T75" fmla="*/ 471 h 634"/>
                <a:gd name="T76" fmla="*/ 442 w 634"/>
                <a:gd name="T77" fmla="*/ 339 h 634"/>
                <a:gd name="T78" fmla="*/ 545 w 634"/>
                <a:gd name="T79" fmla="*/ 471 h 6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634" h="634">
                  <a:moveTo>
                    <a:pt x="324" y="0"/>
                  </a:moveTo>
                  <a:lnTo>
                    <a:pt x="324" y="0"/>
                  </a:lnTo>
                  <a:cubicBezTo>
                    <a:pt x="148" y="0"/>
                    <a:pt x="0" y="147"/>
                    <a:pt x="0" y="324"/>
                  </a:cubicBezTo>
                  <a:cubicBezTo>
                    <a:pt x="0" y="486"/>
                    <a:pt x="148" y="633"/>
                    <a:pt x="324" y="633"/>
                  </a:cubicBezTo>
                  <a:cubicBezTo>
                    <a:pt x="486" y="633"/>
                    <a:pt x="633" y="486"/>
                    <a:pt x="633" y="324"/>
                  </a:cubicBezTo>
                  <a:cubicBezTo>
                    <a:pt x="633" y="147"/>
                    <a:pt x="486" y="0"/>
                    <a:pt x="324" y="0"/>
                  </a:cubicBezTo>
                  <a:close/>
                  <a:moveTo>
                    <a:pt x="545" y="162"/>
                  </a:moveTo>
                  <a:lnTo>
                    <a:pt x="545" y="162"/>
                  </a:lnTo>
                  <a:cubicBezTo>
                    <a:pt x="574" y="206"/>
                    <a:pt x="589" y="251"/>
                    <a:pt x="589" y="294"/>
                  </a:cubicBezTo>
                  <a:cubicBezTo>
                    <a:pt x="442" y="294"/>
                    <a:pt x="442" y="294"/>
                    <a:pt x="442" y="294"/>
                  </a:cubicBezTo>
                  <a:cubicBezTo>
                    <a:pt x="442" y="265"/>
                    <a:pt x="427" y="221"/>
                    <a:pt x="427" y="192"/>
                  </a:cubicBezTo>
                  <a:cubicBezTo>
                    <a:pt x="471" y="192"/>
                    <a:pt x="516" y="177"/>
                    <a:pt x="545" y="162"/>
                  </a:cubicBezTo>
                  <a:close/>
                  <a:moveTo>
                    <a:pt x="516" y="133"/>
                  </a:moveTo>
                  <a:lnTo>
                    <a:pt x="516" y="133"/>
                  </a:lnTo>
                  <a:cubicBezTo>
                    <a:pt x="486" y="147"/>
                    <a:pt x="457" y="147"/>
                    <a:pt x="412" y="147"/>
                  </a:cubicBezTo>
                  <a:cubicBezTo>
                    <a:pt x="412" y="118"/>
                    <a:pt x="398" y="89"/>
                    <a:pt x="383" y="59"/>
                  </a:cubicBezTo>
                  <a:cubicBezTo>
                    <a:pt x="442" y="59"/>
                    <a:pt x="486" y="89"/>
                    <a:pt x="516" y="133"/>
                  </a:cubicBezTo>
                  <a:close/>
                  <a:moveTo>
                    <a:pt x="236" y="294"/>
                  </a:moveTo>
                  <a:lnTo>
                    <a:pt x="236" y="294"/>
                  </a:lnTo>
                  <a:cubicBezTo>
                    <a:pt x="236" y="265"/>
                    <a:pt x="251" y="236"/>
                    <a:pt x="251" y="192"/>
                  </a:cubicBezTo>
                  <a:cubicBezTo>
                    <a:pt x="280" y="206"/>
                    <a:pt x="295" y="206"/>
                    <a:pt x="324" y="206"/>
                  </a:cubicBezTo>
                  <a:cubicBezTo>
                    <a:pt x="339" y="206"/>
                    <a:pt x="369" y="206"/>
                    <a:pt x="383" y="192"/>
                  </a:cubicBezTo>
                  <a:cubicBezTo>
                    <a:pt x="398" y="236"/>
                    <a:pt x="398" y="265"/>
                    <a:pt x="398" y="294"/>
                  </a:cubicBezTo>
                  <a:lnTo>
                    <a:pt x="236" y="294"/>
                  </a:lnTo>
                  <a:close/>
                  <a:moveTo>
                    <a:pt x="398" y="339"/>
                  </a:moveTo>
                  <a:lnTo>
                    <a:pt x="398" y="339"/>
                  </a:lnTo>
                  <a:cubicBezTo>
                    <a:pt x="398" y="368"/>
                    <a:pt x="398" y="412"/>
                    <a:pt x="383" y="442"/>
                  </a:cubicBezTo>
                  <a:cubicBezTo>
                    <a:pt x="369" y="442"/>
                    <a:pt x="339" y="442"/>
                    <a:pt x="324" y="442"/>
                  </a:cubicBezTo>
                  <a:cubicBezTo>
                    <a:pt x="295" y="442"/>
                    <a:pt x="280" y="442"/>
                    <a:pt x="251" y="442"/>
                  </a:cubicBezTo>
                  <a:cubicBezTo>
                    <a:pt x="251" y="412"/>
                    <a:pt x="236" y="368"/>
                    <a:pt x="236" y="339"/>
                  </a:cubicBezTo>
                  <a:lnTo>
                    <a:pt x="398" y="339"/>
                  </a:lnTo>
                  <a:close/>
                  <a:moveTo>
                    <a:pt x="295" y="44"/>
                  </a:moveTo>
                  <a:lnTo>
                    <a:pt x="295" y="44"/>
                  </a:lnTo>
                  <a:cubicBezTo>
                    <a:pt x="310" y="44"/>
                    <a:pt x="310" y="44"/>
                    <a:pt x="324" y="44"/>
                  </a:cubicBezTo>
                  <a:lnTo>
                    <a:pt x="339" y="44"/>
                  </a:lnTo>
                  <a:cubicBezTo>
                    <a:pt x="354" y="74"/>
                    <a:pt x="369" y="118"/>
                    <a:pt x="383" y="162"/>
                  </a:cubicBezTo>
                  <a:cubicBezTo>
                    <a:pt x="354" y="162"/>
                    <a:pt x="339" y="162"/>
                    <a:pt x="324" y="162"/>
                  </a:cubicBezTo>
                  <a:cubicBezTo>
                    <a:pt x="295" y="162"/>
                    <a:pt x="280" y="162"/>
                    <a:pt x="265" y="162"/>
                  </a:cubicBezTo>
                  <a:cubicBezTo>
                    <a:pt x="265" y="118"/>
                    <a:pt x="280" y="74"/>
                    <a:pt x="295" y="44"/>
                  </a:cubicBezTo>
                  <a:close/>
                  <a:moveTo>
                    <a:pt x="251" y="59"/>
                  </a:moveTo>
                  <a:lnTo>
                    <a:pt x="251" y="59"/>
                  </a:lnTo>
                  <a:cubicBezTo>
                    <a:pt x="236" y="89"/>
                    <a:pt x="221" y="118"/>
                    <a:pt x="221" y="147"/>
                  </a:cubicBezTo>
                  <a:cubicBezTo>
                    <a:pt x="192" y="147"/>
                    <a:pt x="148" y="147"/>
                    <a:pt x="118" y="133"/>
                  </a:cubicBezTo>
                  <a:cubicBezTo>
                    <a:pt x="148" y="89"/>
                    <a:pt x="207" y="59"/>
                    <a:pt x="251" y="59"/>
                  </a:cubicBezTo>
                  <a:close/>
                  <a:moveTo>
                    <a:pt x="89" y="162"/>
                  </a:moveTo>
                  <a:lnTo>
                    <a:pt x="89" y="162"/>
                  </a:lnTo>
                  <a:cubicBezTo>
                    <a:pt x="133" y="177"/>
                    <a:pt x="177" y="192"/>
                    <a:pt x="207" y="192"/>
                  </a:cubicBezTo>
                  <a:cubicBezTo>
                    <a:pt x="207" y="221"/>
                    <a:pt x="207" y="265"/>
                    <a:pt x="207" y="294"/>
                  </a:cubicBezTo>
                  <a:cubicBezTo>
                    <a:pt x="44" y="294"/>
                    <a:pt x="44" y="294"/>
                    <a:pt x="44" y="294"/>
                  </a:cubicBezTo>
                  <a:cubicBezTo>
                    <a:pt x="44" y="251"/>
                    <a:pt x="59" y="206"/>
                    <a:pt x="89" y="162"/>
                  </a:cubicBezTo>
                  <a:close/>
                  <a:moveTo>
                    <a:pt x="89" y="471"/>
                  </a:moveTo>
                  <a:lnTo>
                    <a:pt x="89" y="471"/>
                  </a:lnTo>
                  <a:cubicBezTo>
                    <a:pt x="59" y="427"/>
                    <a:pt x="44" y="383"/>
                    <a:pt x="44" y="339"/>
                  </a:cubicBezTo>
                  <a:cubicBezTo>
                    <a:pt x="207" y="339"/>
                    <a:pt x="207" y="339"/>
                    <a:pt x="207" y="339"/>
                  </a:cubicBezTo>
                  <a:cubicBezTo>
                    <a:pt x="207" y="368"/>
                    <a:pt x="207" y="412"/>
                    <a:pt x="207" y="442"/>
                  </a:cubicBezTo>
                  <a:cubicBezTo>
                    <a:pt x="177" y="457"/>
                    <a:pt x="133" y="457"/>
                    <a:pt x="89" y="471"/>
                  </a:cubicBezTo>
                  <a:close/>
                  <a:moveTo>
                    <a:pt x="118" y="501"/>
                  </a:moveTo>
                  <a:lnTo>
                    <a:pt x="118" y="501"/>
                  </a:lnTo>
                  <a:cubicBezTo>
                    <a:pt x="148" y="501"/>
                    <a:pt x="192" y="486"/>
                    <a:pt x="221" y="486"/>
                  </a:cubicBezTo>
                  <a:cubicBezTo>
                    <a:pt x="221" y="515"/>
                    <a:pt x="236" y="560"/>
                    <a:pt x="251" y="589"/>
                  </a:cubicBezTo>
                  <a:cubicBezTo>
                    <a:pt x="207" y="574"/>
                    <a:pt x="148" y="545"/>
                    <a:pt x="118" y="501"/>
                  </a:cubicBezTo>
                  <a:close/>
                  <a:moveTo>
                    <a:pt x="339" y="589"/>
                  </a:moveTo>
                  <a:lnTo>
                    <a:pt x="339" y="589"/>
                  </a:lnTo>
                  <a:lnTo>
                    <a:pt x="324" y="589"/>
                  </a:lnTo>
                  <a:cubicBezTo>
                    <a:pt x="310" y="589"/>
                    <a:pt x="310" y="589"/>
                    <a:pt x="295" y="589"/>
                  </a:cubicBezTo>
                  <a:cubicBezTo>
                    <a:pt x="280" y="560"/>
                    <a:pt x="265" y="515"/>
                    <a:pt x="265" y="471"/>
                  </a:cubicBezTo>
                  <a:cubicBezTo>
                    <a:pt x="280" y="471"/>
                    <a:pt x="295" y="471"/>
                    <a:pt x="324" y="471"/>
                  </a:cubicBezTo>
                  <a:cubicBezTo>
                    <a:pt x="339" y="471"/>
                    <a:pt x="354" y="471"/>
                    <a:pt x="383" y="471"/>
                  </a:cubicBezTo>
                  <a:cubicBezTo>
                    <a:pt x="369" y="515"/>
                    <a:pt x="354" y="560"/>
                    <a:pt x="339" y="589"/>
                  </a:cubicBezTo>
                  <a:close/>
                  <a:moveTo>
                    <a:pt x="383" y="589"/>
                  </a:moveTo>
                  <a:lnTo>
                    <a:pt x="383" y="589"/>
                  </a:lnTo>
                  <a:cubicBezTo>
                    <a:pt x="398" y="560"/>
                    <a:pt x="412" y="515"/>
                    <a:pt x="412" y="486"/>
                  </a:cubicBezTo>
                  <a:cubicBezTo>
                    <a:pt x="457" y="486"/>
                    <a:pt x="486" y="501"/>
                    <a:pt x="516" y="501"/>
                  </a:cubicBezTo>
                  <a:cubicBezTo>
                    <a:pt x="486" y="545"/>
                    <a:pt x="442" y="574"/>
                    <a:pt x="383" y="589"/>
                  </a:cubicBezTo>
                  <a:close/>
                  <a:moveTo>
                    <a:pt x="545" y="471"/>
                  </a:moveTo>
                  <a:lnTo>
                    <a:pt x="545" y="471"/>
                  </a:lnTo>
                  <a:cubicBezTo>
                    <a:pt x="516" y="457"/>
                    <a:pt x="471" y="457"/>
                    <a:pt x="427" y="442"/>
                  </a:cubicBezTo>
                  <a:cubicBezTo>
                    <a:pt x="427" y="412"/>
                    <a:pt x="442" y="368"/>
                    <a:pt x="442" y="339"/>
                  </a:cubicBezTo>
                  <a:cubicBezTo>
                    <a:pt x="589" y="339"/>
                    <a:pt x="589" y="339"/>
                    <a:pt x="589" y="339"/>
                  </a:cubicBezTo>
                  <a:cubicBezTo>
                    <a:pt x="589" y="383"/>
                    <a:pt x="574" y="427"/>
                    <a:pt x="545" y="47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>
                <a:cs typeface="+mn-ea"/>
                <a:sym typeface="+mn-lt"/>
              </a:endParaRPr>
            </a:p>
          </p:txBody>
        </p:sp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961330" y="2654388"/>
            <a:ext cx="2085975" cy="121920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65143" y="2701273"/>
            <a:ext cx="2162175" cy="124777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 advTm="0">
        <p15:prstTrans prst="fallOver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44" grpId="0"/>
      <p:bldP spid="45" grpId="0"/>
      <p:bldP spid="46" grpId="0"/>
      <p:bldP spid="15" grpId="0" animBg="1"/>
      <p:bldP spid="16" grpId="0" animBg="1"/>
      <p:bldP spid="1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矩形 31"/>
          <p:cNvSpPr/>
          <p:nvPr/>
        </p:nvSpPr>
        <p:spPr>
          <a:xfrm>
            <a:off x="412735" y="942507"/>
            <a:ext cx="11277596" cy="558630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394447" y="119988"/>
            <a:ext cx="11277596" cy="584775"/>
            <a:chOff x="394447" y="119988"/>
            <a:chExt cx="11277596" cy="584775"/>
          </a:xfrm>
        </p:grpSpPr>
        <p:cxnSp>
          <p:nvCxnSpPr>
            <p:cNvPr id="3" name="直接连接符 2"/>
            <p:cNvCxnSpPr/>
            <p:nvPr/>
          </p:nvCxnSpPr>
          <p:spPr>
            <a:xfrm>
              <a:off x="394447" y="430305"/>
              <a:ext cx="4547196" cy="0"/>
            </a:xfrm>
            <a:prstGeom prst="line">
              <a:avLst/>
            </a:prstGeom>
            <a:ln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直接连接符 4"/>
            <p:cNvCxnSpPr>
              <a:stCxn id="14" idx="3"/>
            </p:cNvCxnSpPr>
            <p:nvPr/>
          </p:nvCxnSpPr>
          <p:spPr>
            <a:xfrm flipV="1">
              <a:off x="7286217" y="412374"/>
              <a:ext cx="4385826" cy="2"/>
            </a:xfrm>
            <a:prstGeom prst="line">
              <a:avLst/>
            </a:prstGeom>
            <a:ln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文本框 13"/>
            <p:cNvSpPr txBox="1"/>
            <p:nvPr/>
          </p:nvSpPr>
          <p:spPr>
            <a:xfrm>
              <a:off x="4977501" y="119988"/>
              <a:ext cx="230871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请输入标题</a:t>
              </a:r>
              <a:endPara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cxnSp>
        <p:nvCxnSpPr>
          <p:cNvPr id="6" name="Straight Connector 29"/>
          <p:cNvCxnSpPr/>
          <p:nvPr/>
        </p:nvCxnSpPr>
        <p:spPr>
          <a:xfrm flipH="1">
            <a:off x="1408748" y="2864145"/>
            <a:ext cx="9320212" cy="0"/>
          </a:xfrm>
          <a:prstGeom prst="line">
            <a:avLst/>
          </a:prstGeom>
          <a:ln w="19050">
            <a:solidFill>
              <a:srgbClr val="11708C"/>
            </a:solidFill>
            <a:prstDash val="sysDot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" name="组合 6"/>
          <p:cNvGrpSpPr/>
          <p:nvPr/>
        </p:nvGrpSpPr>
        <p:grpSpPr>
          <a:xfrm>
            <a:off x="1621790" y="2197395"/>
            <a:ext cx="1411605" cy="1642745"/>
            <a:chOff x="2554" y="3322"/>
            <a:chExt cx="2223" cy="2587"/>
          </a:xfrm>
        </p:grpSpPr>
        <p:sp>
          <p:nvSpPr>
            <p:cNvPr id="8" name="Freeform 50"/>
            <p:cNvSpPr/>
            <p:nvPr/>
          </p:nvSpPr>
          <p:spPr>
            <a:xfrm rot="16200000">
              <a:off x="2431" y="3575"/>
              <a:ext cx="2458" cy="2210"/>
            </a:xfrm>
            <a:custGeom>
              <a:avLst/>
              <a:gdLst>
                <a:gd name="connsiteX0" fmla="*/ 0 w 1324961"/>
                <a:gd name="connsiteY0" fmla="*/ 0 h 1468980"/>
                <a:gd name="connsiteX1" fmla="*/ 769166 w 1324961"/>
                <a:gd name="connsiteY1" fmla="*/ 0 h 1468980"/>
                <a:gd name="connsiteX2" fmla="*/ 769166 w 1324961"/>
                <a:gd name="connsiteY2" fmla="*/ 0 h 1468980"/>
                <a:gd name="connsiteX3" fmla="*/ 1324961 w 1324961"/>
                <a:gd name="connsiteY3" fmla="*/ 734490 h 1468980"/>
                <a:gd name="connsiteX4" fmla="*/ 769166 w 1324961"/>
                <a:gd name="connsiteY4" fmla="*/ 1468980 h 1468980"/>
                <a:gd name="connsiteX5" fmla="*/ 769166 w 1324961"/>
                <a:gd name="connsiteY5" fmla="*/ 1468980 h 1468980"/>
                <a:gd name="connsiteX6" fmla="*/ 0 w 1324961"/>
                <a:gd name="connsiteY6" fmla="*/ 1468980 h 1468980"/>
                <a:gd name="connsiteX7" fmla="*/ 555795 w 1324961"/>
                <a:gd name="connsiteY7" fmla="*/ 734490 h 1468980"/>
                <a:gd name="connsiteX8" fmla="*/ 0 w 1324961"/>
                <a:gd name="connsiteY8" fmla="*/ 0 h 1468980"/>
                <a:gd name="connsiteX0-1" fmla="*/ 0 w 1324961"/>
                <a:gd name="connsiteY0-2" fmla="*/ 0 h 1468980"/>
                <a:gd name="connsiteX1-3" fmla="*/ 769166 w 1324961"/>
                <a:gd name="connsiteY1-4" fmla="*/ 0 h 1468980"/>
                <a:gd name="connsiteX2-5" fmla="*/ 1324961 w 1324961"/>
                <a:gd name="connsiteY2-6" fmla="*/ 2 h 1468980"/>
                <a:gd name="connsiteX3-7" fmla="*/ 1324961 w 1324961"/>
                <a:gd name="connsiteY3-8" fmla="*/ 734490 h 1468980"/>
                <a:gd name="connsiteX4-9" fmla="*/ 769166 w 1324961"/>
                <a:gd name="connsiteY4-10" fmla="*/ 1468980 h 1468980"/>
                <a:gd name="connsiteX5-11" fmla="*/ 769166 w 1324961"/>
                <a:gd name="connsiteY5-12" fmla="*/ 1468980 h 1468980"/>
                <a:gd name="connsiteX6-13" fmla="*/ 0 w 1324961"/>
                <a:gd name="connsiteY6-14" fmla="*/ 1468980 h 1468980"/>
                <a:gd name="connsiteX7-15" fmla="*/ 555795 w 1324961"/>
                <a:gd name="connsiteY7-16" fmla="*/ 734490 h 1468980"/>
                <a:gd name="connsiteX8-17" fmla="*/ 0 w 1324961"/>
                <a:gd name="connsiteY8-18" fmla="*/ 0 h 1468980"/>
                <a:gd name="connsiteX0-19" fmla="*/ 0 w 1324963"/>
                <a:gd name="connsiteY0-20" fmla="*/ 0 h 1468983"/>
                <a:gd name="connsiteX1-21" fmla="*/ 769166 w 1324963"/>
                <a:gd name="connsiteY1-22" fmla="*/ 0 h 1468983"/>
                <a:gd name="connsiteX2-23" fmla="*/ 1324961 w 1324963"/>
                <a:gd name="connsiteY2-24" fmla="*/ 2 h 1468983"/>
                <a:gd name="connsiteX3-25" fmla="*/ 1324961 w 1324963"/>
                <a:gd name="connsiteY3-26" fmla="*/ 734490 h 1468983"/>
                <a:gd name="connsiteX4-27" fmla="*/ 769166 w 1324963"/>
                <a:gd name="connsiteY4-28" fmla="*/ 1468980 h 1468983"/>
                <a:gd name="connsiteX5-29" fmla="*/ 1324963 w 1324963"/>
                <a:gd name="connsiteY5-30" fmla="*/ 1468983 h 1468983"/>
                <a:gd name="connsiteX6-31" fmla="*/ 0 w 1324963"/>
                <a:gd name="connsiteY6-32" fmla="*/ 1468980 h 1468983"/>
                <a:gd name="connsiteX7-33" fmla="*/ 555795 w 1324963"/>
                <a:gd name="connsiteY7-34" fmla="*/ 734490 h 1468983"/>
                <a:gd name="connsiteX8-35" fmla="*/ 0 w 1324963"/>
                <a:gd name="connsiteY8-36" fmla="*/ 0 h 1468983"/>
                <a:gd name="connsiteX0-37" fmla="*/ 0 w 1324964"/>
                <a:gd name="connsiteY0-38" fmla="*/ 0 h 1468983"/>
                <a:gd name="connsiteX1-39" fmla="*/ 769166 w 1324964"/>
                <a:gd name="connsiteY1-40" fmla="*/ 0 h 1468983"/>
                <a:gd name="connsiteX2-41" fmla="*/ 1324961 w 1324964"/>
                <a:gd name="connsiteY2-42" fmla="*/ 2 h 1468983"/>
                <a:gd name="connsiteX3-43" fmla="*/ 1324961 w 1324964"/>
                <a:gd name="connsiteY3-44" fmla="*/ 734490 h 1468983"/>
                <a:gd name="connsiteX4-45" fmla="*/ 1324964 w 1324964"/>
                <a:gd name="connsiteY4-46" fmla="*/ 1324961 h 1468983"/>
                <a:gd name="connsiteX5-47" fmla="*/ 1324963 w 1324964"/>
                <a:gd name="connsiteY5-48" fmla="*/ 1468983 h 1468983"/>
                <a:gd name="connsiteX6-49" fmla="*/ 0 w 1324964"/>
                <a:gd name="connsiteY6-50" fmla="*/ 1468980 h 1468983"/>
                <a:gd name="connsiteX7-51" fmla="*/ 555795 w 1324964"/>
                <a:gd name="connsiteY7-52" fmla="*/ 734490 h 1468983"/>
                <a:gd name="connsiteX8-53" fmla="*/ 0 w 1324964"/>
                <a:gd name="connsiteY8-54" fmla="*/ 0 h 1468983"/>
                <a:gd name="connsiteX0-55" fmla="*/ 0 w 1324964"/>
                <a:gd name="connsiteY0-56" fmla="*/ 0 h 1468983"/>
                <a:gd name="connsiteX1-57" fmla="*/ 769166 w 1324964"/>
                <a:gd name="connsiteY1-58" fmla="*/ 0 h 1468983"/>
                <a:gd name="connsiteX2-59" fmla="*/ 1324961 w 1324964"/>
                <a:gd name="connsiteY2-60" fmla="*/ 2 h 1468983"/>
                <a:gd name="connsiteX3-61" fmla="*/ 1324961 w 1324964"/>
                <a:gd name="connsiteY3-62" fmla="*/ 734490 h 1468983"/>
                <a:gd name="connsiteX4-63" fmla="*/ 1324964 w 1324964"/>
                <a:gd name="connsiteY4-64" fmla="*/ 1324961 h 1468983"/>
                <a:gd name="connsiteX5-65" fmla="*/ 1324963 w 1324964"/>
                <a:gd name="connsiteY5-66" fmla="*/ 1468983 h 1468983"/>
                <a:gd name="connsiteX6-67" fmla="*/ 0 w 1324964"/>
                <a:gd name="connsiteY6-68" fmla="*/ 1468980 h 1468983"/>
                <a:gd name="connsiteX7-69" fmla="*/ 403253 w 1324964"/>
                <a:gd name="connsiteY7-70" fmla="*/ 734492 h 1468983"/>
                <a:gd name="connsiteX8-71" fmla="*/ 0 w 1324964"/>
                <a:gd name="connsiteY8-72" fmla="*/ 0 h 1468983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24964" h="1468983">
                  <a:moveTo>
                    <a:pt x="0" y="0"/>
                  </a:moveTo>
                  <a:lnTo>
                    <a:pt x="769166" y="0"/>
                  </a:lnTo>
                  <a:lnTo>
                    <a:pt x="1324961" y="2"/>
                  </a:lnTo>
                  <a:lnTo>
                    <a:pt x="1324961" y="734490"/>
                  </a:lnTo>
                  <a:cubicBezTo>
                    <a:pt x="1324962" y="931314"/>
                    <a:pt x="1324963" y="1128137"/>
                    <a:pt x="1324964" y="1324961"/>
                  </a:cubicBezTo>
                  <a:cubicBezTo>
                    <a:pt x="1324964" y="1372968"/>
                    <a:pt x="1324963" y="1420976"/>
                    <a:pt x="1324963" y="1468983"/>
                  </a:cubicBezTo>
                  <a:lnTo>
                    <a:pt x="0" y="1468980"/>
                  </a:lnTo>
                  <a:lnTo>
                    <a:pt x="403253" y="73449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BE8E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37541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555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9" name="Freeform 44"/>
            <p:cNvSpPr/>
            <p:nvPr/>
          </p:nvSpPr>
          <p:spPr>
            <a:xfrm rot="16200000">
              <a:off x="2437" y="3439"/>
              <a:ext cx="2458" cy="2223"/>
            </a:xfrm>
            <a:custGeom>
              <a:avLst/>
              <a:gdLst>
                <a:gd name="connsiteX0" fmla="*/ 0 w 1324961"/>
                <a:gd name="connsiteY0" fmla="*/ 0 h 1468980"/>
                <a:gd name="connsiteX1" fmla="*/ 769166 w 1324961"/>
                <a:gd name="connsiteY1" fmla="*/ 0 h 1468980"/>
                <a:gd name="connsiteX2" fmla="*/ 769166 w 1324961"/>
                <a:gd name="connsiteY2" fmla="*/ 0 h 1468980"/>
                <a:gd name="connsiteX3" fmla="*/ 1324961 w 1324961"/>
                <a:gd name="connsiteY3" fmla="*/ 734490 h 1468980"/>
                <a:gd name="connsiteX4" fmla="*/ 769166 w 1324961"/>
                <a:gd name="connsiteY4" fmla="*/ 1468980 h 1468980"/>
                <a:gd name="connsiteX5" fmla="*/ 769166 w 1324961"/>
                <a:gd name="connsiteY5" fmla="*/ 1468980 h 1468980"/>
                <a:gd name="connsiteX6" fmla="*/ 0 w 1324961"/>
                <a:gd name="connsiteY6" fmla="*/ 1468980 h 1468980"/>
                <a:gd name="connsiteX7" fmla="*/ 555795 w 1324961"/>
                <a:gd name="connsiteY7" fmla="*/ 734490 h 1468980"/>
                <a:gd name="connsiteX8" fmla="*/ 0 w 1324961"/>
                <a:gd name="connsiteY8" fmla="*/ 0 h 1468980"/>
                <a:gd name="connsiteX0-1" fmla="*/ 0 w 1324961"/>
                <a:gd name="connsiteY0-2" fmla="*/ 0 h 1468980"/>
                <a:gd name="connsiteX1-3" fmla="*/ 769166 w 1324961"/>
                <a:gd name="connsiteY1-4" fmla="*/ 0 h 1468980"/>
                <a:gd name="connsiteX2-5" fmla="*/ 1324961 w 1324961"/>
                <a:gd name="connsiteY2-6" fmla="*/ 2 h 1468980"/>
                <a:gd name="connsiteX3-7" fmla="*/ 1324961 w 1324961"/>
                <a:gd name="connsiteY3-8" fmla="*/ 734490 h 1468980"/>
                <a:gd name="connsiteX4-9" fmla="*/ 769166 w 1324961"/>
                <a:gd name="connsiteY4-10" fmla="*/ 1468980 h 1468980"/>
                <a:gd name="connsiteX5-11" fmla="*/ 769166 w 1324961"/>
                <a:gd name="connsiteY5-12" fmla="*/ 1468980 h 1468980"/>
                <a:gd name="connsiteX6-13" fmla="*/ 0 w 1324961"/>
                <a:gd name="connsiteY6-14" fmla="*/ 1468980 h 1468980"/>
                <a:gd name="connsiteX7-15" fmla="*/ 555795 w 1324961"/>
                <a:gd name="connsiteY7-16" fmla="*/ 734490 h 1468980"/>
                <a:gd name="connsiteX8-17" fmla="*/ 0 w 1324961"/>
                <a:gd name="connsiteY8-18" fmla="*/ 0 h 1468980"/>
                <a:gd name="connsiteX0-19" fmla="*/ 0 w 1324963"/>
                <a:gd name="connsiteY0-20" fmla="*/ 0 h 1468983"/>
                <a:gd name="connsiteX1-21" fmla="*/ 769166 w 1324963"/>
                <a:gd name="connsiteY1-22" fmla="*/ 0 h 1468983"/>
                <a:gd name="connsiteX2-23" fmla="*/ 1324961 w 1324963"/>
                <a:gd name="connsiteY2-24" fmla="*/ 2 h 1468983"/>
                <a:gd name="connsiteX3-25" fmla="*/ 1324961 w 1324963"/>
                <a:gd name="connsiteY3-26" fmla="*/ 734490 h 1468983"/>
                <a:gd name="connsiteX4-27" fmla="*/ 769166 w 1324963"/>
                <a:gd name="connsiteY4-28" fmla="*/ 1468980 h 1468983"/>
                <a:gd name="connsiteX5-29" fmla="*/ 1324963 w 1324963"/>
                <a:gd name="connsiteY5-30" fmla="*/ 1468983 h 1468983"/>
                <a:gd name="connsiteX6-31" fmla="*/ 0 w 1324963"/>
                <a:gd name="connsiteY6-32" fmla="*/ 1468980 h 1468983"/>
                <a:gd name="connsiteX7-33" fmla="*/ 555795 w 1324963"/>
                <a:gd name="connsiteY7-34" fmla="*/ 734490 h 1468983"/>
                <a:gd name="connsiteX8-35" fmla="*/ 0 w 1324963"/>
                <a:gd name="connsiteY8-36" fmla="*/ 0 h 1468983"/>
                <a:gd name="connsiteX0-37" fmla="*/ 0 w 1324964"/>
                <a:gd name="connsiteY0-38" fmla="*/ 0 h 1468983"/>
                <a:gd name="connsiteX1-39" fmla="*/ 769166 w 1324964"/>
                <a:gd name="connsiteY1-40" fmla="*/ 0 h 1468983"/>
                <a:gd name="connsiteX2-41" fmla="*/ 1324961 w 1324964"/>
                <a:gd name="connsiteY2-42" fmla="*/ 2 h 1468983"/>
                <a:gd name="connsiteX3-43" fmla="*/ 1324961 w 1324964"/>
                <a:gd name="connsiteY3-44" fmla="*/ 734490 h 1468983"/>
                <a:gd name="connsiteX4-45" fmla="*/ 1324964 w 1324964"/>
                <a:gd name="connsiteY4-46" fmla="*/ 1324961 h 1468983"/>
                <a:gd name="connsiteX5-47" fmla="*/ 1324963 w 1324964"/>
                <a:gd name="connsiteY5-48" fmla="*/ 1468983 h 1468983"/>
                <a:gd name="connsiteX6-49" fmla="*/ 0 w 1324964"/>
                <a:gd name="connsiteY6-50" fmla="*/ 1468980 h 1468983"/>
                <a:gd name="connsiteX7-51" fmla="*/ 555795 w 1324964"/>
                <a:gd name="connsiteY7-52" fmla="*/ 734490 h 1468983"/>
                <a:gd name="connsiteX8-53" fmla="*/ 0 w 1324964"/>
                <a:gd name="connsiteY8-54" fmla="*/ 0 h 1468983"/>
                <a:gd name="connsiteX0-55" fmla="*/ 0 w 1324964"/>
                <a:gd name="connsiteY0-56" fmla="*/ 0 h 1468983"/>
                <a:gd name="connsiteX1-57" fmla="*/ 769166 w 1324964"/>
                <a:gd name="connsiteY1-58" fmla="*/ 0 h 1468983"/>
                <a:gd name="connsiteX2-59" fmla="*/ 1324961 w 1324964"/>
                <a:gd name="connsiteY2-60" fmla="*/ 2 h 1468983"/>
                <a:gd name="connsiteX3-61" fmla="*/ 1324961 w 1324964"/>
                <a:gd name="connsiteY3-62" fmla="*/ 734490 h 1468983"/>
                <a:gd name="connsiteX4-63" fmla="*/ 1324964 w 1324964"/>
                <a:gd name="connsiteY4-64" fmla="*/ 1324961 h 1468983"/>
                <a:gd name="connsiteX5-65" fmla="*/ 1324963 w 1324964"/>
                <a:gd name="connsiteY5-66" fmla="*/ 1468983 h 1468983"/>
                <a:gd name="connsiteX6-67" fmla="*/ 0 w 1324964"/>
                <a:gd name="connsiteY6-68" fmla="*/ 1468980 h 1468983"/>
                <a:gd name="connsiteX7-69" fmla="*/ 403253 w 1324964"/>
                <a:gd name="connsiteY7-70" fmla="*/ 734492 h 1468983"/>
                <a:gd name="connsiteX8-71" fmla="*/ 0 w 1324964"/>
                <a:gd name="connsiteY8-72" fmla="*/ 0 h 1468983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24964" h="1468983">
                  <a:moveTo>
                    <a:pt x="0" y="0"/>
                  </a:moveTo>
                  <a:lnTo>
                    <a:pt x="769166" y="0"/>
                  </a:lnTo>
                  <a:lnTo>
                    <a:pt x="1324961" y="2"/>
                  </a:lnTo>
                  <a:lnTo>
                    <a:pt x="1324961" y="734490"/>
                  </a:lnTo>
                  <a:cubicBezTo>
                    <a:pt x="1324962" y="931314"/>
                    <a:pt x="1324963" y="1128137"/>
                    <a:pt x="1324964" y="1324961"/>
                  </a:cubicBezTo>
                  <a:cubicBezTo>
                    <a:pt x="1324964" y="1372968"/>
                    <a:pt x="1324963" y="1420976"/>
                    <a:pt x="1324963" y="1468983"/>
                  </a:cubicBezTo>
                  <a:lnTo>
                    <a:pt x="0" y="1468980"/>
                  </a:lnTo>
                  <a:lnTo>
                    <a:pt x="403253" y="73449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BA3B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37541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555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0" name="Text Placeholder 3"/>
            <p:cNvSpPr txBox="1"/>
            <p:nvPr/>
          </p:nvSpPr>
          <p:spPr bwMode="auto">
            <a:xfrm>
              <a:off x="3362" y="4081"/>
              <a:ext cx="596" cy="5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121729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defTabSz="121729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defTabSz="121729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defTabSz="121729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defTabSz="121729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defTabSz="121729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defTabSz="121729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defTabSz="121729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defTabSz="121729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20000"/>
                </a:spcBef>
              </a:pPr>
              <a:r>
                <a:rPr lang="en-US" altLang="zh-CN" sz="2400" b="1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01</a:t>
              </a:r>
              <a:endParaRPr lang="en-US" altLang="zh-CN" sz="2400" b="1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4094480" y="2197712"/>
            <a:ext cx="1412240" cy="1645920"/>
            <a:chOff x="6439" y="3322"/>
            <a:chExt cx="2224" cy="2592"/>
          </a:xfrm>
        </p:grpSpPr>
        <p:sp>
          <p:nvSpPr>
            <p:cNvPr id="12" name="Freeform 51"/>
            <p:cNvSpPr/>
            <p:nvPr/>
          </p:nvSpPr>
          <p:spPr>
            <a:xfrm rot="16200000">
              <a:off x="6324" y="3575"/>
              <a:ext cx="2455" cy="2223"/>
            </a:xfrm>
            <a:custGeom>
              <a:avLst/>
              <a:gdLst>
                <a:gd name="connsiteX0" fmla="*/ 0 w 1324961"/>
                <a:gd name="connsiteY0" fmla="*/ 0 h 1468980"/>
                <a:gd name="connsiteX1" fmla="*/ 769166 w 1324961"/>
                <a:gd name="connsiteY1" fmla="*/ 0 h 1468980"/>
                <a:gd name="connsiteX2" fmla="*/ 769166 w 1324961"/>
                <a:gd name="connsiteY2" fmla="*/ 0 h 1468980"/>
                <a:gd name="connsiteX3" fmla="*/ 1324961 w 1324961"/>
                <a:gd name="connsiteY3" fmla="*/ 734490 h 1468980"/>
                <a:gd name="connsiteX4" fmla="*/ 769166 w 1324961"/>
                <a:gd name="connsiteY4" fmla="*/ 1468980 h 1468980"/>
                <a:gd name="connsiteX5" fmla="*/ 769166 w 1324961"/>
                <a:gd name="connsiteY5" fmla="*/ 1468980 h 1468980"/>
                <a:gd name="connsiteX6" fmla="*/ 0 w 1324961"/>
                <a:gd name="connsiteY6" fmla="*/ 1468980 h 1468980"/>
                <a:gd name="connsiteX7" fmla="*/ 555795 w 1324961"/>
                <a:gd name="connsiteY7" fmla="*/ 734490 h 1468980"/>
                <a:gd name="connsiteX8" fmla="*/ 0 w 1324961"/>
                <a:gd name="connsiteY8" fmla="*/ 0 h 1468980"/>
                <a:gd name="connsiteX0-1" fmla="*/ 0 w 1324961"/>
                <a:gd name="connsiteY0-2" fmla="*/ 0 h 1468980"/>
                <a:gd name="connsiteX1-3" fmla="*/ 769166 w 1324961"/>
                <a:gd name="connsiteY1-4" fmla="*/ 0 h 1468980"/>
                <a:gd name="connsiteX2-5" fmla="*/ 1324961 w 1324961"/>
                <a:gd name="connsiteY2-6" fmla="*/ 2 h 1468980"/>
                <a:gd name="connsiteX3-7" fmla="*/ 1324961 w 1324961"/>
                <a:gd name="connsiteY3-8" fmla="*/ 734490 h 1468980"/>
                <a:gd name="connsiteX4-9" fmla="*/ 769166 w 1324961"/>
                <a:gd name="connsiteY4-10" fmla="*/ 1468980 h 1468980"/>
                <a:gd name="connsiteX5-11" fmla="*/ 769166 w 1324961"/>
                <a:gd name="connsiteY5-12" fmla="*/ 1468980 h 1468980"/>
                <a:gd name="connsiteX6-13" fmla="*/ 0 w 1324961"/>
                <a:gd name="connsiteY6-14" fmla="*/ 1468980 h 1468980"/>
                <a:gd name="connsiteX7-15" fmla="*/ 555795 w 1324961"/>
                <a:gd name="connsiteY7-16" fmla="*/ 734490 h 1468980"/>
                <a:gd name="connsiteX8-17" fmla="*/ 0 w 1324961"/>
                <a:gd name="connsiteY8-18" fmla="*/ 0 h 1468980"/>
                <a:gd name="connsiteX0-19" fmla="*/ 0 w 1324963"/>
                <a:gd name="connsiteY0-20" fmla="*/ 0 h 1468983"/>
                <a:gd name="connsiteX1-21" fmla="*/ 769166 w 1324963"/>
                <a:gd name="connsiteY1-22" fmla="*/ 0 h 1468983"/>
                <a:gd name="connsiteX2-23" fmla="*/ 1324961 w 1324963"/>
                <a:gd name="connsiteY2-24" fmla="*/ 2 h 1468983"/>
                <a:gd name="connsiteX3-25" fmla="*/ 1324961 w 1324963"/>
                <a:gd name="connsiteY3-26" fmla="*/ 734490 h 1468983"/>
                <a:gd name="connsiteX4-27" fmla="*/ 769166 w 1324963"/>
                <a:gd name="connsiteY4-28" fmla="*/ 1468980 h 1468983"/>
                <a:gd name="connsiteX5-29" fmla="*/ 1324963 w 1324963"/>
                <a:gd name="connsiteY5-30" fmla="*/ 1468983 h 1468983"/>
                <a:gd name="connsiteX6-31" fmla="*/ 0 w 1324963"/>
                <a:gd name="connsiteY6-32" fmla="*/ 1468980 h 1468983"/>
                <a:gd name="connsiteX7-33" fmla="*/ 555795 w 1324963"/>
                <a:gd name="connsiteY7-34" fmla="*/ 734490 h 1468983"/>
                <a:gd name="connsiteX8-35" fmla="*/ 0 w 1324963"/>
                <a:gd name="connsiteY8-36" fmla="*/ 0 h 1468983"/>
                <a:gd name="connsiteX0-37" fmla="*/ 0 w 1324964"/>
                <a:gd name="connsiteY0-38" fmla="*/ 0 h 1468983"/>
                <a:gd name="connsiteX1-39" fmla="*/ 769166 w 1324964"/>
                <a:gd name="connsiteY1-40" fmla="*/ 0 h 1468983"/>
                <a:gd name="connsiteX2-41" fmla="*/ 1324961 w 1324964"/>
                <a:gd name="connsiteY2-42" fmla="*/ 2 h 1468983"/>
                <a:gd name="connsiteX3-43" fmla="*/ 1324961 w 1324964"/>
                <a:gd name="connsiteY3-44" fmla="*/ 734490 h 1468983"/>
                <a:gd name="connsiteX4-45" fmla="*/ 1324964 w 1324964"/>
                <a:gd name="connsiteY4-46" fmla="*/ 1324961 h 1468983"/>
                <a:gd name="connsiteX5-47" fmla="*/ 1324963 w 1324964"/>
                <a:gd name="connsiteY5-48" fmla="*/ 1468983 h 1468983"/>
                <a:gd name="connsiteX6-49" fmla="*/ 0 w 1324964"/>
                <a:gd name="connsiteY6-50" fmla="*/ 1468980 h 1468983"/>
                <a:gd name="connsiteX7-51" fmla="*/ 555795 w 1324964"/>
                <a:gd name="connsiteY7-52" fmla="*/ 734490 h 1468983"/>
                <a:gd name="connsiteX8-53" fmla="*/ 0 w 1324964"/>
                <a:gd name="connsiteY8-54" fmla="*/ 0 h 1468983"/>
                <a:gd name="connsiteX0-55" fmla="*/ 0 w 1324964"/>
                <a:gd name="connsiteY0-56" fmla="*/ 0 h 1468983"/>
                <a:gd name="connsiteX1-57" fmla="*/ 769166 w 1324964"/>
                <a:gd name="connsiteY1-58" fmla="*/ 0 h 1468983"/>
                <a:gd name="connsiteX2-59" fmla="*/ 1324961 w 1324964"/>
                <a:gd name="connsiteY2-60" fmla="*/ 2 h 1468983"/>
                <a:gd name="connsiteX3-61" fmla="*/ 1324961 w 1324964"/>
                <a:gd name="connsiteY3-62" fmla="*/ 734490 h 1468983"/>
                <a:gd name="connsiteX4-63" fmla="*/ 1324964 w 1324964"/>
                <a:gd name="connsiteY4-64" fmla="*/ 1324961 h 1468983"/>
                <a:gd name="connsiteX5-65" fmla="*/ 1324963 w 1324964"/>
                <a:gd name="connsiteY5-66" fmla="*/ 1468983 h 1468983"/>
                <a:gd name="connsiteX6-67" fmla="*/ 0 w 1324964"/>
                <a:gd name="connsiteY6-68" fmla="*/ 1468980 h 1468983"/>
                <a:gd name="connsiteX7-69" fmla="*/ 403253 w 1324964"/>
                <a:gd name="connsiteY7-70" fmla="*/ 734492 h 1468983"/>
                <a:gd name="connsiteX8-71" fmla="*/ 0 w 1324964"/>
                <a:gd name="connsiteY8-72" fmla="*/ 0 h 1468983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24964" h="1468983">
                  <a:moveTo>
                    <a:pt x="0" y="0"/>
                  </a:moveTo>
                  <a:lnTo>
                    <a:pt x="769166" y="0"/>
                  </a:lnTo>
                  <a:lnTo>
                    <a:pt x="1324961" y="2"/>
                  </a:lnTo>
                  <a:lnTo>
                    <a:pt x="1324961" y="734490"/>
                  </a:lnTo>
                  <a:cubicBezTo>
                    <a:pt x="1324962" y="931314"/>
                    <a:pt x="1324963" y="1128137"/>
                    <a:pt x="1324964" y="1324961"/>
                  </a:cubicBezTo>
                  <a:cubicBezTo>
                    <a:pt x="1324964" y="1372968"/>
                    <a:pt x="1324963" y="1420976"/>
                    <a:pt x="1324963" y="1468983"/>
                  </a:cubicBezTo>
                  <a:lnTo>
                    <a:pt x="0" y="1468980"/>
                  </a:lnTo>
                  <a:lnTo>
                    <a:pt x="403253" y="73449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BE8E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37541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555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3" name="Freeform 53"/>
            <p:cNvSpPr/>
            <p:nvPr/>
          </p:nvSpPr>
          <p:spPr>
            <a:xfrm rot="16200000">
              <a:off x="6322" y="3439"/>
              <a:ext cx="2458" cy="2223"/>
            </a:xfrm>
            <a:custGeom>
              <a:avLst/>
              <a:gdLst>
                <a:gd name="connsiteX0" fmla="*/ 0 w 1324961"/>
                <a:gd name="connsiteY0" fmla="*/ 0 h 1468980"/>
                <a:gd name="connsiteX1" fmla="*/ 769166 w 1324961"/>
                <a:gd name="connsiteY1" fmla="*/ 0 h 1468980"/>
                <a:gd name="connsiteX2" fmla="*/ 769166 w 1324961"/>
                <a:gd name="connsiteY2" fmla="*/ 0 h 1468980"/>
                <a:gd name="connsiteX3" fmla="*/ 1324961 w 1324961"/>
                <a:gd name="connsiteY3" fmla="*/ 734490 h 1468980"/>
                <a:gd name="connsiteX4" fmla="*/ 769166 w 1324961"/>
                <a:gd name="connsiteY4" fmla="*/ 1468980 h 1468980"/>
                <a:gd name="connsiteX5" fmla="*/ 769166 w 1324961"/>
                <a:gd name="connsiteY5" fmla="*/ 1468980 h 1468980"/>
                <a:gd name="connsiteX6" fmla="*/ 0 w 1324961"/>
                <a:gd name="connsiteY6" fmla="*/ 1468980 h 1468980"/>
                <a:gd name="connsiteX7" fmla="*/ 555795 w 1324961"/>
                <a:gd name="connsiteY7" fmla="*/ 734490 h 1468980"/>
                <a:gd name="connsiteX8" fmla="*/ 0 w 1324961"/>
                <a:gd name="connsiteY8" fmla="*/ 0 h 1468980"/>
                <a:gd name="connsiteX0-1" fmla="*/ 0 w 1324961"/>
                <a:gd name="connsiteY0-2" fmla="*/ 0 h 1468980"/>
                <a:gd name="connsiteX1-3" fmla="*/ 769166 w 1324961"/>
                <a:gd name="connsiteY1-4" fmla="*/ 0 h 1468980"/>
                <a:gd name="connsiteX2-5" fmla="*/ 1324961 w 1324961"/>
                <a:gd name="connsiteY2-6" fmla="*/ 2 h 1468980"/>
                <a:gd name="connsiteX3-7" fmla="*/ 1324961 w 1324961"/>
                <a:gd name="connsiteY3-8" fmla="*/ 734490 h 1468980"/>
                <a:gd name="connsiteX4-9" fmla="*/ 769166 w 1324961"/>
                <a:gd name="connsiteY4-10" fmla="*/ 1468980 h 1468980"/>
                <a:gd name="connsiteX5-11" fmla="*/ 769166 w 1324961"/>
                <a:gd name="connsiteY5-12" fmla="*/ 1468980 h 1468980"/>
                <a:gd name="connsiteX6-13" fmla="*/ 0 w 1324961"/>
                <a:gd name="connsiteY6-14" fmla="*/ 1468980 h 1468980"/>
                <a:gd name="connsiteX7-15" fmla="*/ 555795 w 1324961"/>
                <a:gd name="connsiteY7-16" fmla="*/ 734490 h 1468980"/>
                <a:gd name="connsiteX8-17" fmla="*/ 0 w 1324961"/>
                <a:gd name="connsiteY8-18" fmla="*/ 0 h 1468980"/>
                <a:gd name="connsiteX0-19" fmla="*/ 0 w 1324963"/>
                <a:gd name="connsiteY0-20" fmla="*/ 0 h 1468983"/>
                <a:gd name="connsiteX1-21" fmla="*/ 769166 w 1324963"/>
                <a:gd name="connsiteY1-22" fmla="*/ 0 h 1468983"/>
                <a:gd name="connsiteX2-23" fmla="*/ 1324961 w 1324963"/>
                <a:gd name="connsiteY2-24" fmla="*/ 2 h 1468983"/>
                <a:gd name="connsiteX3-25" fmla="*/ 1324961 w 1324963"/>
                <a:gd name="connsiteY3-26" fmla="*/ 734490 h 1468983"/>
                <a:gd name="connsiteX4-27" fmla="*/ 769166 w 1324963"/>
                <a:gd name="connsiteY4-28" fmla="*/ 1468980 h 1468983"/>
                <a:gd name="connsiteX5-29" fmla="*/ 1324963 w 1324963"/>
                <a:gd name="connsiteY5-30" fmla="*/ 1468983 h 1468983"/>
                <a:gd name="connsiteX6-31" fmla="*/ 0 w 1324963"/>
                <a:gd name="connsiteY6-32" fmla="*/ 1468980 h 1468983"/>
                <a:gd name="connsiteX7-33" fmla="*/ 555795 w 1324963"/>
                <a:gd name="connsiteY7-34" fmla="*/ 734490 h 1468983"/>
                <a:gd name="connsiteX8-35" fmla="*/ 0 w 1324963"/>
                <a:gd name="connsiteY8-36" fmla="*/ 0 h 1468983"/>
                <a:gd name="connsiteX0-37" fmla="*/ 0 w 1324964"/>
                <a:gd name="connsiteY0-38" fmla="*/ 0 h 1468983"/>
                <a:gd name="connsiteX1-39" fmla="*/ 769166 w 1324964"/>
                <a:gd name="connsiteY1-40" fmla="*/ 0 h 1468983"/>
                <a:gd name="connsiteX2-41" fmla="*/ 1324961 w 1324964"/>
                <a:gd name="connsiteY2-42" fmla="*/ 2 h 1468983"/>
                <a:gd name="connsiteX3-43" fmla="*/ 1324961 w 1324964"/>
                <a:gd name="connsiteY3-44" fmla="*/ 734490 h 1468983"/>
                <a:gd name="connsiteX4-45" fmla="*/ 1324964 w 1324964"/>
                <a:gd name="connsiteY4-46" fmla="*/ 1324961 h 1468983"/>
                <a:gd name="connsiteX5-47" fmla="*/ 1324963 w 1324964"/>
                <a:gd name="connsiteY5-48" fmla="*/ 1468983 h 1468983"/>
                <a:gd name="connsiteX6-49" fmla="*/ 0 w 1324964"/>
                <a:gd name="connsiteY6-50" fmla="*/ 1468980 h 1468983"/>
                <a:gd name="connsiteX7-51" fmla="*/ 555795 w 1324964"/>
                <a:gd name="connsiteY7-52" fmla="*/ 734490 h 1468983"/>
                <a:gd name="connsiteX8-53" fmla="*/ 0 w 1324964"/>
                <a:gd name="connsiteY8-54" fmla="*/ 0 h 1468983"/>
                <a:gd name="connsiteX0-55" fmla="*/ 0 w 1324964"/>
                <a:gd name="connsiteY0-56" fmla="*/ 0 h 1468983"/>
                <a:gd name="connsiteX1-57" fmla="*/ 769166 w 1324964"/>
                <a:gd name="connsiteY1-58" fmla="*/ 0 h 1468983"/>
                <a:gd name="connsiteX2-59" fmla="*/ 1324961 w 1324964"/>
                <a:gd name="connsiteY2-60" fmla="*/ 2 h 1468983"/>
                <a:gd name="connsiteX3-61" fmla="*/ 1324961 w 1324964"/>
                <a:gd name="connsiteY3-62" fmla="*/ 734490 h 1468983"/>
                <a:gd name="connsiteX4-63" fmla="*/ 1324964 w 1324964"/>
                <a:gd name="connsiteY4-64" fmla="*/ 1324961 h 1468983"/>
                <a:gd name="connsiteX5-65" fmla="*/ 1324963 w 1324964"/>
                <a:gd name="connsiteY5-66" fmla="*/ 1468983 h 1468983"/>
                <a:gd name="connsiteX6-67" fmla="*/ 0 w 1324964"/>
                <a:gd name="connsiteY6-68" fmla="*/ 1468980 h 1468983"/>
                <a:gd name="connsiteX7-69" fmla="*/ 403253 w 1324964"/>
                <a:gd name="connsiteY7-70" fmla="*/ 734492 h 1468983"/>
                <a:gd name="connsiteX8-71" fmla="*/ 0 w 1324964"/>
                <a:gd name="connsiteY8-72" fmla="*/ 0 h 1468983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24964" h="1468983">
                  <a:moveTo>
                    <a:pt x="0" y="0"/>
                  </a:moveTo>
                  <a:lnTo>
                    <a:pt x="769166" y="0"/>
                  </a:lnTo>
                  <a:lnTo>
                    <a:pt x="1324961" y="2"/>
                  </a:lnTo>
                  <a:lnTo>
                    <a:pt x="1324961" y="734490"/>
                  </a:lnTo>
                  <a:cubicBezTo>
                    <a:pt x="1324962" y="931314"/>
                    <a:pt x="1324963" y="1128137"/>
                    <a:pt x="1324964" y="1324961"/>
                  </a:cubicBezTo>
                  <a:cubicBezTo>
                    <a:pt x="1324964" y="1372968"/>
                    <a:pt x="1324963" y="1420976"/>
                    <a:pt x="1324963" y="1468983"/>
                  </a:cubicBezTo>
                  <a:lnTo>
                    <a:pt x="0" y="1468980"/>
                  </a:lnTo>
                  <a:lnTo>
                    <a:pt x="403253" y="73449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BA3B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37541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555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5" name="Text Placeholder 3"/>
            <p:cNvSpPr txBox="1"/>
            <p:nvPr/>
          </p:nvSpPr>
          <p:spPr bwMode="auto">
            <a:xfrm>
              <a:off x="7254" y="4081"/>
              <a:ext cx="596" cy="5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121729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defTabSz="121729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defTabSz="121729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defTabSz="121729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defTabSz="121729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defTabSz="121729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defTabSz="121729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defTabSz="121729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defTabSz="121729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20000"/>
                </a:spcBef>
              </a:pPr>
              <a:r>
                <a:rPr lang="en-US" altLang="zh-CN" sz="2400" b="1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02</a:t>
              </a:r>
              <a:endParaRPr lang="en-US" altLang="zh-CN" sz="2400" b="1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6565265" y="2197395"/>
            <a:ext cx="1412240" cy="1645920"/>
            <a:chOff x="10339" y="3322"/>
            <a:chExt cx="2224" cy="2592"/>
          </a:xfrm>
        </p:grpSpPr>
        <p:sp>
          <p:nvSpPr>
            <p:cNvPr id="17" name="Freeform 52"/>
            <p:cNvSpPr/>
            <p:nvPr/>
          </p:nvSpPr>
          <p:spPr>
            <a:xfrm rot="16200000">
              <a:off x="10224" y="3575"/>
              <a:ext cx="2455" cy="2223"/>
            </a:xfrm>
            <a:custGeom>
              <a:avLst/>
              <a:gdLst>
                <a:gd name="connsiteX0" fmla="*/ 0 w 1324961"/>
                <a:gd name="connsiteY0" fmla="*/ 0 h 1468980"/>
                <a:gd name="connsiteX1" fmla="*/ 769166 w 1324961"/>
                <a:gd name="connsiteY1" fmla="*/ 0 h 1468980"/>
                <a:gd name="connsiteX2" fmla="*/ 769166 w 1324961"/>
                <a:gd name="connsiteY2" fmla="*/ 0 h 1468980"/>
                <a:gd name="connsiteX3" fmla="*/ 1324961 w 1324961"/>
                <a:gd name="connsiteY3" fmla="*/ 734490 h 1468980"/>
                <a:gd name="connsiteX4" fmla="*/ 769166 w 1324961"/>
                <a:gd name="connsiteY4" fmla="*/ 1468980 h 1468980"/>
                <a:gd name="connsiteX5" fmla="*/ 769166 w 1324961"/>
                <a:gd name="connsiteY5" fmla="*/ 1468980 h 1468980"/>
                <a:gd name="connsiteX6" fmla="*/ 0 w 1324961"/>
                <a:gd name="connsiteY6" fmla="*/ 1468980 h 1468980"/>
                <a:gd name="connsiteX7" fmla="*/ 555795 w 1324961"/>
                <a:gd name="connsiteY7" fmla="*/ 734490 h 1468980"/>
                <a:gd name="connsiteX8" fmla="*/ 0 w 1324961"/>
                <a:gd name="connsiteY8" fmla="*/ 0 h 1468980"/>
                <a:gd name="connsiteX0-1" fmla="*/ 0 w 1324961"/>
                <a:gd name="connsiteY0-2" fmla="*/ 0 h 1468980"/>
                <a:gd name="connsiteX1-3" fmla="*/ 769166 w 1324961"/>
                <a:gd name="connsiteY1-4" fmla="*/ 0 h 1468980"/>
                <a:gd name="connsiteX2-5" fmla="*/ 1324961 w 1324961"/>
                <a:gd name="connsiteY2-6" fmla="*/ 2 h 1468980"/>
                <a:gd name="connsiteX3-7" fmla="*/ 1324961 w 1324961"/>
                <a:gd name="connsiteY3-8" fmla="*/ 734490 h 1468980"/>
                <a:gd name="connsiteX4-9" fmla="*/ 769166 w 1324961"/>
                <a:gd name="connsiteY4-10" fmla="*/ 1468980 h 1468980"/>
                <a:gd name="connsiteX5-11" fmla="*/ 769166 w 1324961"/>
                <a:gd name="connsiteY5-12" fmla="*/ 1468980 h 1468980"/>
                <a:gd name="connsiteX6-13" fmla="*/ 0 w 1324961"/>
                <a:gd name="connsiteY6-14" fmla="*/ 1468980 h 1468980"/>
                <a:gd name="connsiteX7-15" fmla="*/ 555795 w 1324961"/>
                <a:gd name="connsiteY7-16" fmla="*/ 734490 h 1468980"/>
                <a:gd name="connsiteX8-17" fmla="*/ 0 w 1324961"/>
                <a:gd name="connsiteY8-18" fmla="*/ 0 h 1468980"/>
                <a:gd name="connsiteX0-19" fmla="*/ 0 w 1324963"/>
                <a:gd name="connsiteY0-20" fmla="*/ 0 h 1468983"/>
                <a:gd name="connsiteX1-21" fmla="*/ 769166 w 1324963"/>
                <a:gd name="connsiteY1-22" fmla="*/ 0 h 1468983"/>
                <a:gd name="connsiteX2-23" fmla="*/ 1324961 w 1324963"/>
                <a:gd name="connsiteY2-24" fmla="*/ 2 h 1468983"/>
                <a:gd name="connsiteX3-25" fmla="*/ 1324961 w 1324963"/>
                <a:gd name="connsiteY3-26" fmla="*/ 734490 h 1468983"/>
                <a:gd name="connsiteX4-27" fmla="*/ 769166 w 1324963"/>
                <a:gd name="connsiteY4-28" fmla="*/ 1468980 h 1468983"/>
                <a:gd name="connsiteX5-29" fmla="*/ 1324963 w 1324963"/>
                <a:gd name="connsiteY5-30" fmla="*/ 1468983 h 1468983"/>
                <a:gd name="connsiteX6-31" fmla="*/ 0 w 1324963"/>
                <a:gd name="connsiteY6-32" fmla="*/ 1468980 h 1468983"/>
                <a:gd name="connsiteX7-33" fmla="*/ 555795 w 1324963"/>
                <a:gd name="connsiteY7-34" fmla="*/ 734490 h 1468983"/>
                <a:gd name="connsiteX8-35" fmla="*/ 0 w 1324963"/>
                <a:gd name="connsiteY8-36" fmla="*/ 0 h 1468983"/>
                <a:gd name="connsiteX0-37" fmla="*/ 0 w 1324964"/>
                <a:gd name="connsiteY0-38" fmla="*/ 0 h 1468983"/>
                <a:gd name="connsiteX1-39" fmla="*/ 769166 w 1324964"/>
                <a:gd name="connsiteY1-40" fmla="*/ 0 h 1468983"/>
                <a:gd name="connsiteX2-41" fmla="*/ 1324961 w 1324964"/>
                <a:gd name="connsiteY2-42" fmla="*/ 2 h 1468983"/>
                <a:gd name="connsiteX3-43" fmla="*/ 1324961 w 1324964"/>
                <a:gd name="connsiteY3-44" fmla="*/ 734490 h 1468983"/>
                <a:gd name="connsiteX4-45" fmla="*/ 1324964 w 1324964"/>
                <a:gd name="connsiteY4-46" fmla="*/ 1324961 h 1468983"/>
                <a:gd name="connsiteX5-47" fmla="*/ 1324963 w 1324964"/>
                <a:gd name="connsiteY5-48" fmla="*/ 1468983 h 1468983"/>
                <a:gd name="connsiteX6-49" fmla="*/ 0 w 1324964"/>
                <a:gd name="connsiteY6-50" fmla="*/ 1468980 h 1468983"/>
                <a:gd name="connsiteX7-51" fmla="*/ 555795 w 1324964"/>
                <a:gd name="connsiteY7-52" fmla="*/ 734490 h 1468983"/>
                <a:gd name="connsiteX8-53" fmla="*/ 0 w 1324964"/>
                <a:gd name="connsiteY8-54" fmla="*/ 0 h 1468983"/>
                <a:gd name="connsiteX0-55" fmla="*/ 0 w 1324964"/>
                <a:gd name="connsiteY0-56" fmla="*/ 0 h 1468983"/>
                <a:gd name="connsiteX1-57" fmla="*/ 769166 w 1324964"/>
                <a:gd name="connsiteY1-58" fmla="*/ 0 h 1468983"/>
                <a:gd name="connsiteX2-59" fmla="*/ 1324961 w 1324964"/>
                <a:gd name="connsiteY2-60" fmla="*/ 2 h 1468983"/>
                <a:gd name="connsiteX3-61" fmla="*/ 1324961 w 1324964"/>
                <a:gd name="connsiteY3-62" fmla="*/ 734490 h 1468983"/>
                <a:gd name="connsiteX4-63" fmla="*/ 1324964 w 1324964"/>
                <a:gd name="connsiteY4-64" fmla="*/ 1324961 h 1468983"/>
                <a:gd name="connsiteX5-65" fmla="*/ 1324963 w 1324964"/>
                <a:gd name="connsiteY5-66" fmla="*/ 1468983 h 1468983"/>
                <a:gd name="connsiteX6-67" fmla="*/ 0 w 1324964"/>
                <a:gd name="connsiteY6-68" fmla="*/ 1468980 h 1468983"/>
                <a:gd name="connsiteX7-69" fmla="*/ 403253 w 1324964"/>
                <a:gd name="connsiteY7-70" fmla="*/ 734492 h 1468983"/>
                <a:gd name="connsiteX8-71" fmla="*/ 0 w 1324964"/>
                <a:gd name="connsiteY8-72" fmla="*/ 0 h 1468983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24964" h="1468983">
                  <a:moveTo>
                    <a:pt x="0" y="0"/>
                  </a:moveTo>
                  <a:lnTo>
                    <a:pt x="769166" y="0"/>
                  </a:lnTo>
                  <a:lnTo>
                    <a:pt x="1324961" y="2"/>
                  </a:lnTo>
                  <a:lnTo>
                    <a:pt x="1324961" y="734490"/>
                  </a:lnTo>
                  <a:cubicBezTo>
                    <a:pt x="1324962" y="931314"/>
                    <a:pt x="1324963" y="1128137"/>
                    <a:pt x="1324964" y="1324961"/>
                  </a:cubicBezTo>
                  <a:cubicBezTo>
                    <a:pt x="1324964" y="1372968"/>
                    <a:pt x="1324963" y="1420976"/>
                    <a:pt x="1324963" y="1468983"/>
                  </a:cubicBezTo>
                  <a:lnTo>
                    <a:pt x="0" y="1468980"/>
                  </a:lnTo>
                  <a:lnTo>
                    <a:pt x="403253" y="73449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BE8E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37541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555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9" name="Freeform 68"/>
            <p:cNvSpPr/>
            <p:nvPr/>
          </p:nvSpPr>
          <p:spPr>
            <a:xfrm rot="16200000">
              <a:off x="10222" y="3439"/>
              <a:ext cx="2458" cy="2223"/>
            </a:xfrm>
            <a:custGeom>
              <a:avLst/>
              <a:gdLst>
                <a:gd name="connsiteX0" fmla="*/ 0 w 1324961"/>
                <a:gd name="connsiteY0" fmla="*/ 0 h 1468980"/>
                <a:gd name="connsiteX1" fmla="*/ 769166 w 1324961"/>
                <a:gd name="connsiteY1" fmla="*/ 0 h 1468980"/>
                <a:gd name="connsiteX2" fmla="*/ 769166 w 1324961"/>
                <a:gd name="connsiteY2" fmla="*/ 0 h 1468980"/>
                <a:gd name="connsiteX3" fmla="*/ 1324961 w 1324961"/>
                <a:gd name="connsiteY3" fmla="*/ 734490 h 1468980"/>
                <a:gd name="connsiteX4" fmla="*/ 769166 w 1324961"/>
                <a:gd name="connsiteY4" fmla="*/ 1468980 h 1468980"/>
                <a:gd name="connsiteX5" fmla="*/ 769166 w 1324961"/>
                <a:gd name="connsiteY5" fmla="*/ 1468980 h 1468980"/>
                <a:gd name="connsiteX6" fmla="*/ 0 w 1324961"/>
                <a:gd name="connsiteY6" fmla="*/ 1468980 h 1468980"/>
                <a:gd name="connsiteX7" fmla="*/ 555795 w 1324961"/>
                <a:gd name="connsiteY7" fmla="*/ 734490 h 1468980"/>
                <a:gd name="connsiteX8" fmla="*/ 0 w 1324961"/>
                <a:gd name="connsiteY8" fmla="*/ 0 h 1468980"/>
                <a:gd name="connsiteX0-1" fmla="*/ 0 w 1324961"/>
                <a:gd name="connsiteY0-2" fmla="*/ 0 h 1468980"/>
                <a:gd name="connsiteX1-3" fmla="*/ 769166 w 1324961"/>
                <a:gd name="connsiteY1-4" fmla="*/ 0 h 1468980"/>
                <a:gd name="connsiteX2-5" fmla="*/ 1324961 w 1324961"/>
                <a:gd name="connsiteY2-6" fmla="*/ 2 h 1468980"/>
                <a:gd name="connsiteX3-7" fmla="*/ 1324961 w 1324961"/>
                <a:gd name="connsiteY3-8" fmla="*/ 734490 h 1468980"/>
                <a:gd name="connsiteX4-9" fmla="*/ 769166 w 1324961"/>
                <a:gd name="connsiteY4-10" fmla="*/ 1468980 h 1468980"/>
                <a:gd name="connsiteX5-11" fmla="*/ 769166 w 1324961"/>
                <a:gd name="connsiteY5-12" fmla="*/ 1468980 h 1468980"/>
                <a:gd name="connsiteX6-13" fmla="*/ 0 w 1324961"/>
                <a:gd name="connsiteY6-14" fmla="*/ 1468980 h 1468980"/>
                <a:gd name="connsiteX7-15" fmla="*/ 555795 w 1324961"/>
                <a:gd name="connsiteY7-16" fmla="*/ 734490 h 1468980"/>
                <a:gd name="connsiteX8-17" fmla="*/ 0 w 1324961"/>
                <a:gd name="connsiteY8-18" fmla="*/ 0 h 1468980"/>
                <a:gd name="connsiteX0-19" fmla="*/ 0 w 1324963"/>
                <a:gd name="connsiteY0-20" fmla="*/ 0 h 1468983"/>
                <a:gd name="connsiteX1-21" fmla="*/ 769166 w 1324963"/>
                <a:gd name="connsiteY1-22" fmla="*/ 0 h 1468983"/>
                <a:gd name="connsiteX2-23" fmla="*/ 1324961 w 1324963"/>
                <a:gd name="connsiteY2-24" fmla="*/ 2 h 1468983"/>
                <a:gd name="connsiteX3-25" fmla="*/ 1324961 w 1324963"/>
                <a:gd name="connsiteY3-26" fmla="*/ 734490 h 1468983"/>
                <a:gd name="connsiteX4-27" fmla="*/ 769166 w 1324963"/>
                <a:gd name="connsiteY4-28" fmla="*/ 1468980 h 1468983"/>
                <a:gd name="connsiteX5-29" fmla="*/ 1324963 w 1324963"/>
                <a:gd name="connsiteY5-30" fmla="*/ 1468983 h 1468983"/>
                <a:gd name="connsiteX6-31" fmla="*/ 0 w 1324963"/>
                <a:gd name="connsiteY6-32" fmla="*/ 1468980 h 1468983"/>
                <a:gd name="connsiteX7-33" fmla="*/ 555795 w 1324963"/>
                <a:gd name="connsiteY7-34" fmla="*/ 734490 h 1468983"/>
                <a:gd name="connsiteX8-35" fmla="*/ 0 w 1324963"/>
                <a:gd name="connsiteY8-36" fmla="*/ 0 h 1468983"/>
                <a:gd name="connsiteX0-37" fmla="*/ 0 w 1324964"/>
                <a:gd name="connsiteY0-38" fmla="*/ 0 h 1468983"/>
                <a:gd name="connsiteX1-39" fmla="*/ 769166 w 1324964"/>
                <a:gd name="connsiteY1-40" fmla="*/ 0 h 1468983"/>
                <a:gd name="connsiteX2-41" fmla="*/ 1324961 w 1324964"/>
                <a:gd name="connsiteY2-42" fmla="*/ 2 h 1468983"/>
                <a:gd name="connsiteX3-43" fmla="*/ 1324961 w 1324964"/>
                <a:gd name="connsiteY3-44" fmla="*/ 734490 h 1468983"/>
                <a:gd name="connsiteX4-45" fmla="*/ 1324964 w 1324964"/>
                <a:gd name="connsiteY4-46" fmla="*/ 1324961 h 1468983"/>
                <a:gd name="connsiteX5-47" fmla="*/ 1324963 w 1324964"/>
                <a:gd name="connsiteY5-48" fmla="*/ 1468983 h 1468983"/>
                <a:gd name="connsiteX6-49" fmla="*/ 0 w 1324964"/>
                <a:gd name="connsiteY6-50" fmla="*/ 1468980 h 1468983"/>
                <a:gd name="connsiteX7-51" fmla="*/ 555795 w 1324964"/>
                <a:gd name="connsiteY7-52" fmla="*/ 734490 h 1468983"/>
                <a:gd name="connsiteX8-53" fmla="*/ 0 w 1324964"/>
                <a:gd name="connsiteY8-54" fmla="*/ 0 h 1468983"/>
                <a:gd name="connsiteX0-55" fmla="*/ 0 w 1324964"/>
                <a:gd name="connsiteY0-56" fmla="*/ 0 h 1468983"/>
                <a:gd name="connsiteX1-57" fmla="*/ 769166 w 1324964"/>
                <a:gd name="connsiteY1-58" fmla="*/ 0 h 1468983"/>
                <a:gd name="connsiteX2-59" fmla="*/ 1324961 w 1324964"/>
                <a:gd name="connsiteY2-60" fmla="*/ 2 h 1468983"/>
                <a:gd name="connsiteX3-61" fmla="*/ 1324961 w 1324964"/>
                <a:gd name="connsiteY3-62" fmla="*/ 734490 h 1468983"/>
                <a:gd name="connsiteX4-63" fmla="*/ 1324964 w 1324964"/>
                <a:gd name="connsiteY4-64" fmla="*/ 1324961 h 1468983"/>
                <a:gd name="connsiteX5-65" fmla="*/ 1324963 w 1324964"/>
                <a:gd name="connsiteY5-66" fmla="*/ 1468983 h 1468983"/>
                <a:gd name="connsiteX6-67" fmla="*/ 0 w 1324964"/>
                <a:gd name="connsiteY6-68" fmla="*/ 1468980 h 1468983"/>
                <a:gd name="connsiteX7-69" fmla="*/ 403253 w 1324964"/>
                <a:gd name="connsiteY7-70" fmla="*/ 734492 h 1468983"/>
                <a:gd name="connsiteX8-71" fmla="*/ 0 w 1324964"/>
                <a:gd name="connsiteY8-72" fmla="*/ 0 h 1468983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24964" h="1468983">
                  <a:moveTo>
                    <a:pt x="0" y="0"/>
                  </a:moveTo>
                  <a:lnTo>
                    <a:pt x="769166" y="0"/>
                  </a:lnTo>
                  <a:lnTo>
                    <a:pt x="1324961" y="2"/>
                  </a:lnTo>
                  <a:lnTo>
                    <a:pt x="1324961" y="734490"/>
                  </a:lnTo>
                  <a:cubicBezTo>
                    <a:pt x="1324962" y="931314"/>
                    <a:pt x="1324963" y="1128137"/>
                    <a:pt x="1324964" y="1324961"/>
                  </a:cubicBezTo>
                  <a:cubicBezTo>
                    <a:pt x="1324964" y="1372968"/>
                    <a:pt x="1324963" y="1420976"/>
                    <a:pt x="1324963" y="1468983"/>
                  </a:cubicBezTo>
                  <a:lnTo>
                    <a:pt x="0" y="1468980"/>
                  </a:lnTo>
                  <a:lnTo>
                    <a:pt x="403253" y="73449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BA3B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37541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555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0" name="Text Placeholder 3"/>
            <p:cNvSpPr txBox="1"/>
            <p:nvPr/>
          </p:nvSpPr>
          <p:spPr bwMode="auto">
            <a:xfrm>
              <a:off x="11154" y="4081"/>
              <a:ext cx="596" cy="5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121729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defTabSz="121729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defTabSz="121729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defTabSz="121729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defTabSz="121729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defTabSz="121729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defTabSz="121729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defTabSz="121729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defTabSz="121729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20000"/>
                </a:spcBef>
              </a:pPr>
              <a:r>
                <a:rPr lang="en-US" altLang="zh-CN" sz="2400" b="1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03</a:t>
              </a:r>
              <a:endParaRPr lang="en-US" altLang="zh-CN" sz="2400" b="1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9037955" y="2197395"/>
            <a:ext cx="1415415" cy="1658620"/>
            <a:chOff x="14233" y="3322"/>
            <a:chExt cx="2229" cy="2612"/>
          </a:xfrm>
        </p:grpSpPr>
        <p:sp>
          <p:nvSpPr>
            <p:cNvPr id="22" name="Freeform 55"/>
            <p:cNvSpPr/>
            <p:nvPr/>
          </p:nvSpPr>
          <p:spPr>
            <a:xfrm rot="16200000">
              <a:off x="14115" y="3594"/>
              <a:ext cx="2458" cy="2222"/>
            </a:xfrm>
            <a:custGeom>
              <a:avLst/>
              <a:gdLst>
                <a:gd name="connsiteX0" fmla="*/ 0 w 1324961"/>
                <a:gd name="connsiteY0" fmla="*/ 0 h 1468980"/>
                <a:gd name="connsiteX1" fmla="*/ 769166 w 1324961"/>
                <a:gd name="connsiteY1" fmla="*/ 0 h 1468980"/>
                <a:gd name="connsiteX2" fmla="*/ 769166 w 1324961"/>
                <a:gd name="connsiteY2" fmla="*/ 0 h 1468980"/>
                <a:gd name="connsiteX3" fmla="*/ 1324961 w 1324961"/>
                <a:gd name="connsiteY3" fmla="*/ 734490 h 1468980"/>
                <a:gd name="connsiteX4" fmla="*/ 769166 w 1324961"/>
                <a:gd name="connsiteY4" fmla="*/ 1468980 h 1468980"/>
                <a:gd name="connsiteX5" fmla="*/ 769166 w 1324961"/>
                <a:gd name="connsiteY5" fmla="*/ 1468980 h 1468980"/>
                <a:gd name="connsiteX6" fmla="*/ 0 w 1324961"/>
                <a:gd name="connsiteY6" fmla="*/ 1468980 h 1468980"/>
                <a:gd name="connsiteX7" fmla="*/ 555795 w 1324961"/>
                <a:gd name="connsiteY7" fmla="*/ 734490 h 1468980"/>
                <a:gd name="connsiteX8" fmla="*/ 0 w 1324961"/>
                <a:gd name="connsiteY8" fmla="*/ 0 h 1468980"/>
                <a:gd name="connsiteX0-1" fmla="*/ 0 w 1324961"/>
                <a:gd name="connsiteY0-2" fmla="*/ 0 h 1468980"/>
                <a:gd name="connsiteX1-3" fmla="*/ 769166 w 1324961"/>
                <a:gd name="connsiteY1-4" fmla="*/ 0 h 1468980"/>
                <a:gd name="connsiteX2-5" fmla="*/ 1324961 w 1324961"/>
                <a:gd name="connsiteY2-6" fmla="*/ 2 h 1468980"/>
                <a:gd name="connsiteX3-7" fmla="*/ 1324961 w 1324961"/>
                <a:gd name="connsiteY3-8" fmla="*/ 734490 h 1468980"/>
                <a:gd name="connsiteX4-9" fmla="*/ 769166 w 1324961"/>
                <a:gd name="connsiteY4-10" fmla="*/ 1468980 h 1468980"/>
                <a:gd name="connsiteX5-11" fmla="*/ 769166 w 1324961"/>
                <a:gd name="connsiteY5-12" fmla="*/ 1468980 h 1468980"/>
                <a:gd name="connsiteX6-13" fmla="*/ 0 w 1324961"/>
                <a:gd name="connsiteY6-14" fmla="*/ 1468980 h 1468980"/>
                <a:gd name="connsiteX7-15" fmla="*/ 555795 w 1324961"/>
                <a:gd name="connsiteY7-16" fmla="*/ 734490 h 1468980"/>
                <a:gd name="connsiteX8-17" fmla="*/ 0 w 1324961"/>
                <a:gd name="connsiteY8-18" fmla="*/ 0 h 1468980"/>
                <a:gd name="connsiteX0-19" fmla="*/ 0 w 1324963"/>
                <a:gd name="connsiteY0-20" fmla="*/ 0 h 1468983"/>
                <a:gd name="connsiteX1-21" fmla="*/ 769166 w 1324963"/>
                <a:gd name="connsiteY1-22" fmla="*/ 0 h 1468983"/>
                <a:gd name="connsiteX2-23" fmla="*/ 1324961 w 1324963"/>
                <a:gd name="connsiteY2-24" fmla="*/ 2 h 1468983"/>
                <a:gd name="connsiteX3-25" fmla="*/ 1324961 w 1324963"/>
                <a:gd name="connsiteY3-26" fmla="*/ 734490 h 1468983"/>
                <a:gd name="connsiteX4-27" fmla="*/ 769166 w 1324963"/>
                <a:gd name="connsiteY4-28" fmla="*/ 1468980 h 1468983"/>
                <a:gd name="connsiteX5-29" fmla="*/ 1324963 w 1324963"/>
                <a:gd name="connsiteY5-30" fmla="*/ 1468983 h 1468983"/>
                <a:gd name="connsiteX6-31" fmla="*/ 0 w 1324963"/>
                <a:gd name="connsiteY6-32" fmla="*/ 1468980 h 1468983"/>
                <a:gd name="connsiteX7-33" fmla="*/ 555795 w 1324963"/>
                <a:gd name="connsiteY7-34" fmla="*/ 734490 h 1468983"/>
                <a:gd name="connsiteX8-35" fmla="*/ 0 w 1324963"/>
                <a:gd name="connsiteY8-36" fmla="*/ 0 h 1468983"/>
                <a:gd name="connsiteX0-37" fmla="*/ 0 w 1324964"/>
                <a:gd name="connsiteY0-38" fmla="*/ 0 h 1468983"/>
                <a:gd name="connsiteX1-39" fmla="*/ 769166 w 1324964"/>
                <a:gd name="connsiteY1-40" fmla="*/ 0 h 1468983"/>
                <a:gd name="connsiteX2-41" fmla="*/ 1324961 w 1324964"/>
                <a:gd name="connsiteY2-42" fmla="*/ 2 h 1468983"/>
                <a:gd name="connsiteX3-43" fmla="*/ 1324961 w 1324964"/>
                <a:gd name="connsiteY3-44" fmla="*/ 734490 h 1468983"/>
                <a:gd name="connsiteX4-45" fmla="*/ 1324964 w 1324964"/>
                <a:gd name="connsiteY4-46" fmla="*/ 1324961 h 1468983"/>
                <a:gd name="connsiteX5-47" fmla="*/ 1324963 w 1324964"/>
                <a:gd name="connsiteY5-48" fmla="*/ 1468983 h 1468983"/>
                <a:gd name="connsiteX6-49" fmla="*/ 0 w 1324964"/>
                <a:gd name="connsiteY6-50" fmla="*/ 1468980 h 1468983"/>
                <a:gd name="connsiteX7-51" fmla="*/ 555795 w 1324964"/>
                <a:gd name="connsiteY7-52" fmla="*/ 734490 h 1468983"/>
                <a:gd name="connsiteX8-53" fmla="*/ 0 w 1324964"/>
                <a:gd name="connsiteY8-54" fmla="*/ 0 h 1468983"/>
                <a:gd name="connsiteX0-55" fmla="*/ 0 w 1324964"/>
                <a:gd name="connsiteY0-56" fmla="*/ 0 h 1468983"/>
                <a:gd name="connsiteX1-57" fmla="*/ 769166 w 1324964"/>
                <a:gd name="connsiteY1-58" fmla="*/ 0 h 1468983"/>
                <a:gd name="connsiteX2-59" fmla="*/ 1324961 w 1324964"/>
                <a:gd name="connsiteY2-60" fmla="*/ 2 h 1468983"/>
                <a:gd name="connsiteX3-61" fmla="*/ 1324961 w 1324964"/>
                <a:gd name="connsiteY3-62" fmla="*/ 734490 h 1468983"/>
                <a:gd name="connsiteX4-63" fmla="*/ 1324964 w 1324964"/>
                <a:gd name="connsiteY4-64" fmla="*/ 1324961 h 1468983"/>
                <a:gd name="connsiteX5-65" fmla="*/ 1324963 w 1324964"/>
                <a:gd name="connsiteY5-66" fmla="*/ 1468983 h 1468983"/>
                <a:gd name="connsiteX6-67" fmla="*/ 0 w 1324964"/>
                <a:gd name="connsiteY6-68" fmla="*/ 1468980 h 1468983"/>
                <a:gd name="connsiteX7-69" fmla="*/ 403253 w 1324964"/>
                <a:gd name="connsiteY7-70" fmla="*/ 734492 h 1468983"/>
                <a:gd name="connsiteX8-71" fmla="*/ 0 w 1324964"/>
                <a:gd name="connsiteY8-72" fmla="*/ 0 h 1468983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24964" h="1468983">
                  <a:moveTo>
                    <a:pt x="0" y="0"/>
                  </a:moveTo>
                  <a:lnTo>
                    <a:pt x="769166" y="0"/>
                  </a:lnTo>
                  <a:lnTo>
                    <a:pt x="1324961" y="2"/>
                  </a:lnTo>
                  <a:lnTo>
                    <a:pt x="1324961" y="734490"/>
                  </a:lnTo>
                  <a:cubicBezTo>
                    <a:pt x="1324962" y="931314"/>
                    <a:pt x="1324963" y="1128137"/>
                    <a:pt x="1324964" y="1324961"/>
                  </a:cubicBezTo>
                  <a:cubicBezTo>
                    <a:pt x="1324964" y="1372968"/>
                    <a:pt x="1324963" y="1420976"/>
                    <a:pt x="1324963" y="1468983"/>
                  </a:cubicBezTo>
                  <a:lnTo>
                    <a:pt x="0" y="1468980"/>
                  </a:lnTo>
                  <a:lnTo>
                    <a:pt x="403253" y="73449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BE8E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37541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555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3" name="Freeform 71"/>
            <p:cNvSpPr/>
            <p:nvPr/>
          </p:nvSpPr>
          <p:spPr>
            <a:xfrm rot="16200000">
              <a:off x="14122" y="3439"/>
              <a:ext cx="2458" cy="2223"/>
            </a:xfrm>
            <a:custGeom>
              <a:avLst/>
              <a:gdLst>
                <a:gd name="connsiteX0" fmla="*/ 0 w 1324961"/>
                <a:gd name="connsiteY0" fmla="*/ 0 h 1468980"/>
                <a:gd name="connsiteX1" fmla="*/ 769166 w 1324961"/>
                <a:gd name="connsiteY1" fmla="*/ 0 h 1468980"/>
                <a:gd name="connsiteX2" fmla="*/ 769166 w 1324961"/>
                <a:gd name="connsiteY2" fmla="*/ 0 h 1468980"/>
                <a:gd name="connsiteX3" fmla="*/ 1324961 w 1324961"/>
                <a:gd name="connsiteY3" fmla="*/ 734490 h 1468980"/>
                <a:gd name="connsiteX4" fmla="*/ 769166 w 1324961"/>
                <a:gd name="connsiteY4" fmla="*/ 1468980 h 1468980"/>
                <a:gd name="connsiteX5" fmla="*/ 769166 w 1324961"/>
                <a:gd name="connsiteY5" fmla="*/ 1468980 h 1468980"/>
                <a:gd name="connsiteX6" fmla="*/ 0 w 1324961"/>
                <a:gd name="connsiteY6" fmla="*/ 1468980 h 1468980"/>
                <a:gd name="connsiteX7" fmla="*/ 555795 w 1324961"/>
                <a:gd name="connsiteY7" fmla="*/ 734490 h 1468980"/>
                <a:gd name="connsiteX8" fmla="*/ 0 w 1324961"/>
                <a:gd name="connsiteY8" fmla="*/ 0 h 1468980"/>
                <a:gd name="connsiteX0-1" fmla="*/ 0 w 1324961"/>
                <a:gd name="connsiteY0-2" fmla="*/ 0 h 1468980"/>
                <a:gd name="connsiteX1-3" fmla="*/ 769166 w 1324961"/>
                <a:gd name="connsiteY1-4" fmla="*/ 0 h 1468980"/>
                <a:gd name="connsiteX2-5" fmla="*/ 1324961 w 1324961"/>
                <a:gd name="connsiteY2-6" fmla="*/ 2 h 1468980"/>
                <a:gd name="connsiteX3-7" fmla="*/ 1324961 w 1324961"/>
                <a:gd name="connsiteY3-8" fmla="*/ 734490 h 1468980"/>
                <a:gd name="connsiteX4-9" fmla="*/ 769166 w 1324961"/>
                <a:gd name="connsiteY4-10" fmla="*/ 1468980 h 1468980"/>
                <a:gd name="connsiteX5-11" fmla="*/ 769166 w 1324961"/>
                <a:gd name="connsiteY5-12" fmla="*/ 1468980 h 1468980"/>
                <a:gd name="connsiteX6-13" fmla="*/ 0 w 1324961"/>
                <a:gd name="connsiteY6-14" fmla="*/ 1468980 h 1468980"/>
                <a:gd name="connsiteX7-15" fmla="*/ 555795 w 1324961"/>
                <a:gd name="connsiteY7-16" fmla="*/ 734490 h 1468980"/>
                <a:gd name="connsiteX8-17" fmla="*/ 0 w 1324961"/>
                <a:gd name="connsiteY8-18" fmla="*/ 0 h 1468980"/>
                <a:gd name="connsiteX0-19" fmla="*/ 0 w 1324963"/>
                <a:gd name="connsiteY0-20" fmla="*/ 0 h 1468983"/>
                <a:gd name="connsiteX1-21" fmla="*/ 769166 w 1324963"/>
                <a:gd name="connsiteY1-22" fmla="*/ 0 h 1468983"/>
                <a:gd name="connsiteX2-23" fmla="*/ 1324961 w 1324963"/>
                <a:gd name="connsiteY2-24" fmla="*/ 2 h 1468983"/>
                <a:gd name="connsiteX3-25" fmla="*/ 1324961 w 1324963"/>
                <a:gd name="connsiteY3-26" fmla="*/ 734490 h 1468983"/>
                <a:gd name="connsiteX4-27" fmla="*/ 769166 w 1324963"/>
                <a:gd name="connsiteY4-28" fmla="*/ 1468980 h 1468983"/>
                <a:gd name="connsiteX5-29" fmla="*/ 1324963 w 1324963"/>
                <a:gd name="connsiteY5-30" fmla="*/ 1468983 h 1468983"/>
                <a:gd name="connsiteX6-31" fmla="*/ 0 w 1324963"/>
                <a:gd name="connsiteY6-32" fmla="*/ 1468980 h 1468983"/>
                <a:gd name="connsiteX7-33" fmla="*/ 555795 w 1324963"/>
                <a:gd name="connsiteY7-34" fmla="*/ 734490 h 1468983"/>
                <a:gd name="connsiteX8-35" fmla="*/ 0 w 1324963"/>
                <a:gd name="connsiteY8-36" fmla="*/ 0 h 1468983"/>
                <a:gd name="connsiteX0-37" fmla="*/ 0 w 1324964"/>
                <a:gd name="connsiteY0-38" fmla="*/ 0 h 1468983"/>
                <a:gd name="connsiteX1-39" fmla="*/ 769166 w 1324964"/>
                <a:gd name="connsiteY1-40" fmla="*/ 0 h 1468983"/>
                <a:gd name="connsiteX2-41" fmla="*/ 1324961 w 1324964"/>
                <a:gd name="connsiteY2-42" fmla="*/ 2 h 1468983"/>
                <a:gd name="connsiteX3-43" fmla="*/ 1324961 w 1324964"/>
                <a:gd name="connsiteY3-44" fmla="*/ 734490 h 1468983"/>
                <a:gd name="connsiteX4-45" fmla="*/ 1324964 w 1324964"/>
                <a:gd name="connsiteY4-46" fmla="*/ 1324961 h 1468983"/>
                <a:gd name="connsiteX5-47" fmla="*/ 1324963 w 1324964"/>
                <a:gd name="connsiteY5-48" fmla="*/ 1468983 h 1468983"/>
                <a:gd name="connsiteX6-49" fmla="*/ 0 w 1324964"/>
                <a:gd name="connsiteY6-50" fmla="*/ 1468980 h 1468983"/>
                <a:gd name="connsiteX7-51" fmla="*/ 555795 w 1324964"/>
                <a:gd name="connsiteY7-52" fmla="*/ 734490 h 1468983"/>
                <a:gd name="connsiteX8-53" fmla="*/ 0 w 1324964"/>
                <a:gd name="connsiteY8-54" fmla="*/ 0 h 1468983"/>
                <a:gd name="connsiteX0-55" fmla="*/ 0 w 1324964"/>
                <a:gd name="connsiteY0-56" fmla="*/ 0 h 1468983"/>
                <a:gd name="connsiteX1-57" fmla="*/ 769166 w 1324964"/>
                <a:gd name="connsiteY1-58" fmla="*/ 0 h 1468983"/>
                <a:gd name="connsiteX2-59" fmla="*/ 1324961 w 1324964"/>
                <a:gd name="connsiteY2-60" fmla="*/ 2 h 1468983"/>
                <a:gd name="connsiteX3-61" fmla="*/ 1324961 w 1324964"/>
                <a:gd name="connsiteY3-62" fmla="*/ 734490 h 1468983"/>
                <a:gd name="connsiteX4-63" fmla="*/ 1324964 w 1324964"/>
                <a:gd name="connsiteY4-64" fmla="*/ 1324961 h 1468983"/>
                <a:gd name="connsiteX5-65" fmla="*/ 1324963 w 1324964"/>
                <a:gd name="connsiteY5-66" fmla="*/ 1468983 h 1468983"/>
                <a:gd name="connsiteX6-67" fmla="*/ 0 w 1324964"/>
                <a:gd name="connsiteY6-68" fmla="*/ 1468980 h 1468983"/>
                <a:gd name="connsiteX7-69" fmla="*/ 403253 w 1324964"/>
                <a:gd name="connsiteY7-70" fmla="*/ 734492 h 1468983"/>
                <a:gd name="connsiteX8-71" fmla="*/ 0 w 1324964"/>
                <a:gd name="connsiteY8-72" fmla="*/ 0 h 1468983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24964" h="1468983">
                  <a:moveTo>
                    <a:pt x="0" y="0"/>
                  </a:moveTo>
                  <a:lnTo>
                    <a:pt x="769166" y="0"/>
                  </a:lnTo>
                  <a:lnTo>
                    <a:pt x="1324961" y="2"/>
                  </a:lnTo>
                  <a:lnTo>
                    <a:pt x="1324961" y="734490"/>
                  </a:lnTo>
                  <a:cubicBezTo>
                    <a:pt x="1324962" y="931314"/>
                    <a:pt x="1324963" y="1128137"/>
                    <a:pt x="1324964" y="1324961"/>
                  </a:cubicBezTo>
                  <a:cubicBezTo>
                    <a:pt x="1324964" y="1372968"/>
                    <a:pt x="1324963" y="1420976"/>
                    <a:pt x="1324963" y="1468983"/>
                  </a:cubicBezTo>
                  <a:lnTo>
                    <a:pt x="0" y="1468980"/>
                  </a:lnTo>
                  <a:lnTo>
                    <a:pt x="403253" y="73449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BA3B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37541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555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4" name="Text Placeholder 3"/>
            <p:cNvSpPr txBox="1"/>
            <p:nvPr/>
          </p:nvSpPr>
          <p:spPr bwMode="auto">
            <a:xfrm>
              <a:off x="15046" y="4081"/>
              <a:ext cx="596" cy="5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121729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defTabSz="121729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defTabSz="121729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defTabSz="121729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defTabSz="121729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defTabSz="121729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defTabSz="121729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defTabSz="121729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defTabSz="121729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20000"/>
                </a:spcBef>
              </a:pPr>
              <a:r>
                <a:rPr lang="en-US" altLang="zh-CN" sz="2400" b="1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04</a:t>
              </a:r>
              <a:endParaRPr lang="en-US" altLang="zh-CN" sz="2400" b="1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25" name="TextBox 13"/>
          <p:cNvSpPr txBox="1">
            <a:spLocks noChangeArrowheads="1"/>
          </p:cNvSpPr>
          <p:nvPr/>
        </p:nvSpPr>
        <p:spPr bwMode="auto">
          <a:xfrm>
            <a:off x="1437005" y="3995715"/>
            <a:ext cx="1774190" cy="2457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defTabSz="1216660" eaLnBrk="1" hangingPunct="1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单击此处输入标题</a:t>
            </a:r>
            <a:endParaRPr lang="en-US" b="1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6" name="TextBox 13"/>
          <p:cNvSpPr txBox="1">
            <a:spLocks noChangeArrowheads="1"/>
          </p:cNvSpPr>
          <p:nvPr/>
        </p:nvSpPr>
        <p:spPr bwMode="auto">
          <a:xfrm>
            <a:off x="1284446" y="4433710"/>
            <a:ext cx="2078037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请在这输入标题内容文字，请在这输入标题内容文字，请在这输入标题内容文字，请在这输入标题内容文字，请在这输入标题内容文字，请在这输入标题内容文字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7" name="TextBox 13"/>
          <p:cNvSpPr txBox="1">
            <a:spLocks noChangeArrowheads="1"/>
          </p:cNvSpPr>
          <p:nvPr/>
        </p:nvSpPr>
        <p:spPr bwMode="auto">
          <a:xfrm>
            <a:off x="3908425" y="3995715"/>
            <a:ext cx="1774190" cy="2457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defTabSz="1216660" eaLnBrk="1" hangingPunct="1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单击此处输入标题</a:t>
            </a:r>
            <a:endParaRPr lang="en-US" b="1">
              <a:solidFill>
                <a:schemeClr val="tx1">
                  <a:lumMod val="85000"/>
                  <a:lumOff val="1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9" name="TextBox 13"/>
          <p:cNvSpPr txBox="1">
            <a:spLocks noChangeArrowheads="1"/>
          </p:cNvSpPr>
          <p:nvPr/>
        </p:nvSpPr>
        <p:spPr bwMode="auto">
          <a:xfrm>
            <a:off x="6384290" y="3995715"/>
            <a:ext cx="1774190" cy="2457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defTabSz="1216660" eaLnBrk="1" hangingPunct="1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单击此处输入标题</a:t>
            </a:r>
            <a:endParaRPr lang="en-US" b="1">
              <a:solidFill>
                <a:schemeClr val="tx1">
                  <a:lumMod val="85000"/>
                  <a:lumOff val="1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1" name="TextBox 13"/>
          <p:cNvSpPr txBox="1">
            <a:spLocks noChangeArrowheads="1"/>
          </p:cNvSpPr>
          <p:nvPr/>
        </p:nvSpPr>
        <p:spPr bwMode="auto">
          <a:xfrm>
            <a:off x="8861425" y="3995715"/>
            <a:ext cx="1774190" cy="2457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defTabSz="1216660" eaLnBrk="1" hangingPunct="1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单击此处输入标题</a:t>
            </a:r>
            <a:endParaRPr lang="en-US" b="1">
              <a:solidFill>
                <a:schemeClr val="tx1">
                  <a:lumMod val="85000"/>
                  <a:lumOff val="1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3" name="TextBox 13"/>
          <p:cNvSpPr txBox="1">
            <a:spLocks noChangeArrowheads="1"/>
          </p:cNvSpPr>
          <p:nvPr/>
        </p:nvSpPr>
        <p:spPr bwMode="auto">
          <a:xfrm>
            <a:off x="3756501" y="4488073"/>
            <a:ext cx="2078037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请在这输入标题内容文字，请在这输入标题内容文字，请在这输入标题内容文字，请在这输入标题内容文字，请在这输入标题内容文字，请在这输入标题内容文字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4" name="TextBox 13"/>
          <p:cNvSpPr txBox="1">
            <a:spLocks noChangeArrowheads="1"/>
          </p:cNvSpPr>
          <p:nvPr/>
        </p:nvSpPr>
        <p:spPr bwMode="auto">
          <a:xfrm>
            <a:off x="6247198" y="4433710"/>
            <a:ext cx="2078037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请在这输入标题内容文字，请在这输入标题内容文字，请在这输入标题内容文字，请在这输入标题内容文字，请在这输入标题内容文字，请在这输入标题内容文字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5" name="TextBox 13"/>
          <p:cNvSpPr txBox="1">
            <a:spLocks noChangeArrowheads="1"/>
          </p:cNvSpPr>
          <p:nvPr/>
        </p:nvSpPr>
        <p:spPr bwMode="auto">
          <a:xfrm>
            <a:off x="8719253" y="4381605"/>
            <a:ext cx="2078037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请在这输入标题内容文字，请在这输入标题内容文字，请在这输入标题内容文字，请在这输入标题内容文字，请在这输入标题内容文字，请在这输入标题内容文字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 advTm="0">
        <p15:prstTrans prst="fallOver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/>
      <p:bldP spid="27" grpId="0"/>
      <p:bldP spid="29" grpId="0"/>
      <p:bldP spid="31" grpId="0"/>
      <p:bldP spid="33" grpId="0"/>
      <p:bldP spid="34" grpId="0"/>
      <p:bldP spid="3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矩形 32"/>
          <p:cNvSpPr/>
          <p:nvPr/>
        </p:nvSpPr>
        <p:spPr>
          <a:xfrm>
            <a:off x="412735" y="942507"/>
            <a:ext cx="11277596" cy="558630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394447" y="119988"/>
            <a:ext cx="11277596" cy="584775"/>
            <a:chOff x="394447" y="119988"/>
            <a:chExt cx="11277596" cy="584775"/>
          </a:xfrm>
        </p:grpSpPr>
        <p:cxnSp>
          <p:nvCxnSpPr>
            <p:cNvPr id="3" name="直接连接符 2"/>
            <p:cNvCxnSpPr/>
            <p:nvPr/>
          </p:nvCxnSpPr>
          <p:spPr>
            <a:xfrm>
              <a:off x="394447" y="430305"/>
              <a:ext cx="4547196" cy="0"/>
            </a:xfrm>
            <a:prstGeom prst="line">
              <a:avLst/>
            </a:prstGeom>
            <a:ln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直接连接符 4"/>
            <p:cNvCxnSpPr>
              <a:stCxn id="14" idx="3"/>
            </p:cNvCxnSpPr>
            <p:nvPr/>
          </p:nvCxnSpPr>
          <p:spPr>
            <a:xfrm flipV="1">
              <a:off x="7286217" y="412374"/>
              <a:ext cx="4385826" cy="2"/>
            </a:xfrm>
            <a:prstGeom prst="line">
              <a:avLst/>
            </a:prstGeom>
            <a:ln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文本框 13"/>
            <p:cNvSpPr txBox="1"/>
            <p:nvPr/>
          </p:nvSpPr>
          <p:spPr>
            <a:xfrm>
              <a:off x="4977501" y="119988"/>
              <a:ext cx="230871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请输入标题</a:t>
              </a:r>
              <a:endPara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6" name="Freeform 5"/>
          <p:cNvSpPr/>
          <p:nvPr/>
        </p:nvSpPr>
        <p:spPr bwMode="auto">
          <a:xfrm>
            <a:off x="1580934" y="2092768"/>
            <a:ext cx="2740025" cy="1962150"/>
          </a:xfrm>
          <a:custGeom>
            <a:avLst/>
            <a:gdLst>
              <a:gd name="T0" fmla="*/ 1740 w 1817"/>
              <a:gd name="T1" fmla="*/ 0 h 1299"/>
              <a:gd name="T2" fmla="*/ 77 w 1817"/>
              <a:gd name="T3" fmla="*/ 0 h 1299"/>
              <a:gd name="T4" fmla="*/ 0 w 1817"/>
              <a:gd name="T5" fmla="*/ 77 h 1299"/>
              <a:gd name="T6" fmla="*/ 0 w 1817"/>
              <a:gd name="T7" fmla="*/ 1071 h 1299"/>
              <a:gd name="T8" fmla="*/ 77 w 1817"/>
              <a:gd name="T9" fmla="*/ 1148 h 1299"/>
              <a:gd name="T10" fmla="*/ 258 w 1817"/>
              <a:gd name="T11" fmla="*/ 1148 h 1299"/>
              <a:gd name="T12" fmla="*/ 258 w 1817"/>
              <a:gd name="T13" fmla="*/ 1299 h 1299"/>
              <a:gd name="T14" fmla="*/ 409 w 1817"/>
              <a:gd name="T15" fmla="*/ 1148 h 1299"/>
              <a:gd name="T16" fmla="*/ 1740 w 1817"/>
              <a:gd name="T17" fmla="*/ 1148 h 1299"/>
              <a:gd name="T18" fmla="*/ 1817 w 1817"/>
              <a:gd name="T19" fmla="*/ 1071 h 1299"/>
              <a:gd name="T20" fmla="*/ 1817 w 1817"/>
              <a:gd name="T21" fmla="*/ 77 h 1299"/>
              <a:gd name="T22" fmla="*/ 1740 w 1817"/>
              <a:gd name="T23" fmla="*/ 0 h 12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817" h="1299">
                <a:moveTo>
                  <a:pt x="1740" y="0"/>
                </a:moveTo>
                <a:cubicBezTo>
                  <a:pt x="77" y="0"/>
                  <a:pt x="77" y="0"/>
                  <a:pt x="77" y="0"/>
                </a:cubicBezTo>
                <a:cubicBezTo>
                  <a:pt x="34" y="0"/>
                  <a:pt x="0" y="34"/>
                  <a:pt x="0" y="77"/>
                </a:cubicBezTo>
                <a:cubicBezTo>
                  <a:pt x="0" y="1071"/>
                  <a:pt x="0" y="1071"/>
                  <a:pt x="0" y="1071"/>
                </a:cubicBezTo>
                <a:cubicBezTo>
                  <a:pt x="0" y="1114"/>
                  <a:pt x="34" y="1148"/>
                  <a:pt x="77" y="1148"/>
                </a:cubicBezTo>
                <a:cubicBezTo>
                  <a:pt x="258" y="1148"/>
                  <a:pt x="258" y="1148"/>
                  <a:pt x="258" y="1148"/>
                </a:cubicBezTo>
                <a:cubicBezTo>
                  <a:pt x="258" y="1299"/>
                  <a:pt x="258" y="1299"/>
                  <a:pt x="258" y="1299"/>
                </a:cubicBezTo>
                <a:cubicBezTo>
                  <a:pt x="409" y="1148"/>
                  <a:pt x="409" y="1148"/>
                  <a:pt x="409" y="1148"/>
                </a:cubicBezTo>
                <a:cubicBezTo>
                  <a:pt x="1740" y="1148"/>
                  <a:pt x="1740" y="1148"/>
                  <a:pt x="1740" y="1148"/>
                </a:cubicBezTo>
                <a:cubicBezTo>
                  <a:pt x="1782" y="1148"/>
                  <a:pt x="1817" y="1114"/>
                  <a:pt x="1817" y="1071"/>
                </a:cubicBezTo>
                <a:cubicBezTo>
                  <a:pt x="1817" y="77"/>
                  <a:pt x="1817" y="77"/>
                  <a:pt x="1817" y="77"/>
                </a:cubicBezTo>
                <a:cubicBezTo>
                  <a:pt x="1817" y="34"/>
                  <a:pt x="1782" y="0"/>
                  <a:pt x="1740" y="0"/>
                </a:cubicBezTo>
                <a:close/>
              </a:path>
            </a:pathLst>
          </a:custGeom>
          <a:solidFill>
            <a:srgbClr val="6BA3BB"/>
          </a:solidFill>
          <a:ln>
            <a:noFill/>
          </a:ln>
          <a:effectLst/>
        </p:spPr>
        <p:txBody>
          <a:bodyPr/>
          <a:lstStyle/>
          <a:p>
            <a:endParaRPr lang="zh-CN" altLang="en-US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7" name="Freeform 7"/>
          <p:cNvSpPr/>
          <p:nvPr/>
        </p:nvSpPr>
        <p:spPr bwMode="auto">
          <a:xfrm>
            <a:off x="8103019" y="2092768"/>
            <a:ext cx="2740025" cy="1962150"/>
          </a:xfrm>
          <a:custGeom>
            <a:avLst/>
            <a:gdLst>
              <a:gd name="T0" fmla="*/ 1740 w 1817"/>
              <a:gd name="T1" fmla="*/ 0 h 1299"/>
              <a:gd name="T2" fmla="*/ 77 w 1817"/>
              <a:gd name="T3" fmla="*/ 0 h 1299"/>
              <a:gd name="T4" fmla="*/ 0 w 1817"/>
              <a:gd name="T5" fmla="*/ 77 h 1299"/>
              <a:gd name="T6" fmla="*/ 0 w 1817"/>
              <a:gd name="T7" fmla="*/ 1071 h 1299"/>
              <a:gd name="T8" fmla="*/ 77 w 1817"/>
              <a:gd name="T9" fmla="*/ 1148 h 1299"/>
              <a:gd name="T10" fmla="*/ 258 w 1817"/>
              <a:gd name="T11" fmla="*/ 1148 h 1299"/>
              <a:gd name="T12" fmla="*/ 258 w 1817"/>
              <a:gd name="T13" fmla="*/ 1299 h 1299"/>
              <a:gd name="T14" fmla="*/ 409 w 1817"/>
              <a:gd name="T15" fmla="*/ 1148 h 1299"/>
              <a:gd name="T16" fmla="*/ 1740 w 1817"/>
              <a:gd name="T17" fmla="*/ 1148 h 1299"/>
              <a:gd name="T18" fmla="*/ 1817 w 1817"/>
              <a:gd name="T19" fmla="*/ 1071 h 1299"/>
              <a:gd name="T20" fmla="*/ 1817 w 1817"/>
              <a:gd name="T21" fmla="*/ 77 h 1299"/>
              <a:gd name="T22" fmla="*/ 1740 w 1817"/>
              <a:gd name="T23" fmla="*/ 0 h 12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817" h="1299">
                <a:moveTo>
                  <a:pt x="1740" y="0"/>
                </a:moveTo>
                <a:cubicBezTo>
                  <a:pt x="77" y="0"/>
                  <a:pt x="77" y="0"/>
                  <a:pt x="77" y="0"/>
                </a:cubicBezTo>
                <a:cubicBezTo>
                  <a:pt x="34" y="0"/>
                  <a:pt x="0" y="34"/>
                  <a:pt x="0" y="77"/>
                </a:cubicBezTo>
                <a:cubicBezTo>
                  <a:pt x="0" y="1071"/>
                  <a:pt x="0" y="1071"/>
                  <a:pt x="0" y="1071"/>
                </a:cubicBezTo>
                <a:cubicBezTo>
                  <a:pt x="0" y="1114"/>
                  <a:pt x="34" y="1148"/>
                  <a:pt x="77" y="1148"/>
                </a:cubicBezTo>
                <a:cubicBezTo>
                  <a:pt x="258" y="1148"/>
                  <a:pt x="258" y="1148"/>
                  <a:pt x="258" y="1148"/>
                </a:cubicBezTo>
                <a:cubicBezTo>
                  <a:pt x="258" y="1299"/>
                  <a:pt x="258" y="1299"/>
                  <a:pt x="258" y="1299"/>
                </a:cubicBezTo>
                <a:cubicBezTo>
                  <a:pt x="409" y="1148"/>
                  <a:pt x="409" y="1148"/>
                  <a:pt x="409" y="1148"/>
                </a:cubicBezTo>
                <a:cubicBezTo>
                  <a:pt x="1740" y="1148"/>
                  <a:pt x="1740" y="1148"/>
                  <a:pt x="1740" y="1148"/>
                </a:cubicBezTo>
                <a:cubicBezTo>
                  <a:pt x="1782" y="1148"/>
                  <a:pt x="1817" y="1114"/>
                  <a:pt x="1817" y="1071"/>
                </a:cubicBezTo>
                <a:cubicBezTo>
                  <a:pt x="1817" y="77"/>
                  <a:pt x="1817" y="77"/>
                  <a:pt x="1817" y="77"/>
                </a:cubicBezTo>
                <a:cubicBezTo>
                  <a:pt x="1817" y="34"/>
                  <a:pt x="1782" y="0"/>
                  <a:pt x="1740" y="0"/>
                </a:cubicBezTo>
                <a:close/>
              </a:path>
            </a:pathLst>
          </a:custGeom>
          <a:solidFill>
            <a:srgbClr val="6BA3BB"/>
          </a:solidFill>
          <a:ln>
            <a:noFill/>
          </a:ln>
          <a:effectLst/>
        </p:spPr>
        <p:txBody>
          <a:bodyPr/>
          <a:lstStyle/>
          <a:p>
            <a:endParaRPr lang="zh-CN" altLang="en-US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8" name="Freeform 9"/>
          <p:cNvSpPr/>
          <p:nvPr/>
        </p:nvSpPr>
        <p:spPr bwMode="auto">
          <a:xfrm>
            <a:off x="4846104" y="2092768"/>
            <a:ext cx="2740025" cy="1962150"/>
          </a:xfrm>
          <a:custGeom>
            <a:avLst/>
            <a:gdLst>
              <a:gd name="T0" fmla="*/ 1740 w 1817"/>
              <a:gd name="T1" fmla="*/ 0 h 1299"/>
              <a:gd name="T2" fmla="*/ 77 w 1817"/>
              <a:gd name="T3" fmla="*/ 0 h 1299"/>
              <a:gd name="T4" fmla="*/ 0 w 1817"/>
              <a:gd name="T5" fmla="*/ 77 h 1299"/>
              <a:gd name="T6" fmla="*/ 0 w 1817"/>
              <a:gd name="T7" fmla="*/ 1071 h 1299"/>
              <a:gd name="T8" fmla="*/ 77 w 1817"/>
              <a:gd name="T9" fmla="*/ 1148 h 1299"/>
              <a:gd name="T10" fmla="*/ 258 w 1817"/>
              <a:gd name="T11" fmla="*/ 1148 h 1299"/>
              <a:gd name="T12" fmla="*/ 258 w 1817"/>
              <a:gd name="T13" fmla="*/ 1299 h 1299"/>
              <a:gd name="T14" fmla="*/ 409 w 1817"/>
              <a:gd name="T15" fmla="*/ 1148 h 1299"/>
              <a:gd name="T16" fmla="*/ 1740 w 1817"/>
              <a:gd name="T17" fmla="*/ 1148 h 1299"/>
              <a:gd name="T18" fmla="*/ 1817 w 1817"/>
              <a:gd name="T19" fmla="*/ 1071 h 1299"/>
              <a:gd name="T20" fmla="*/ 1817 w 1817"/>
              <a:gd name="T21" fmla="*/ 77 h 1299"/>
              <a:gd name="T22" fmla="*/ 1740 w 1817"/>
              <a:gd name="T23" fmla="*/ 0 h 12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817" h="1299">
                <a:moveTo>
                  <a:pt x="1740" y="0"/>
                </a:moveTo>
                <a:cubicBezTo>
                  <a:pt x="77" y="0"/>
                  <a:pt x="77" y="0"/>
                  <a:pt x="77" y="0"/>
                </a:cubicBezTo>
                <a:cubicBezTo>
                  <a:pt x="34" y="0"/>
                  <a:pt x="0" y="34"/>
                  <a:pt x="0" y="77"/>
                </a:cubicBezTo>
                <a:cubicBezTo>
                  <a:pt x="0" y="1071"/>
                  <a:pt x="0" y="1071"/>
                  <a:pt x="0" y="1071"/>
                </a:cubicBezTo>
                <a:cubicBezTo>
                  <a:pt x="0" y="1114"/>
                  <a:pt x="34" y="1148"/>
                  <a:pt x="77" y="1148"/>
                </a:cubicBezTo>
                <a:cubicBezTo>
                  <a:pt x="258" y="1148"/>
                  <a:pt x="258" y="1148"/>
                  <a:pt x="258" y="1148"/>
                </a:cubicBezTo>
                <a:cubicBezTo>
                  <a:pt x="258" y="1299"/>
                  <a:pt x="258" y="1299"/>
                  <a:pt x="258" y="1299"/>
                </a:cubicBezTo>
                <a:cubicBezTo>
                  <a:pt x="409" y="1148"/>
                  <a:pt x="409" y="1148"/>
                  <a:pt x="409" y="1148"/>
                </a:cubicBezTo>
                <a:cubicBezTo>
                  <a:pt x="1740" y="1148"/>
                  <a:pt x="1740" y="1148"/>
                  <a:pt x="1740" y="1148"/>
                </a:cubicBezTo>
                <a:cubicBezTo>
                  <a:pt x="1782" y="1148"/>
                  <a:pt x="1817" y="1114"/>
                  <a:pt x="1817" y="1071"/>
                </a:cubicBezTo>
                <a:cubicBezTo>
                  <a:pt x="1817" y="77"/>
                  <a:pt x="1817" y="77"/>
                  <a:pt x="1817" y="77"/>
                </a:cubicBezTo>
                <a:cubicBezTo>
                  <a:pt x="1817" y="34"/>
                  <a:pt x="1782" y="0"/>
                  <a:pt x="1740" y="0"/>
                </a:cubicBezTo>
                <a:close/>
              </a:path>
            </a:pathLst>
          </a:custGeom>
          <a:solidFill>
            <a:srgbClr val="6BA3BB"/>
          </a:solidFill>
          <a:ln>
            <a:noFill/>
          </a:ln>
          <a:effectLst/>
        </p:spPr>
        <p:txBody>
          <a:bodyPr/>
          <a:lstStyle/>
          <a:p>
            <a:endParaRPr lang="zh-CN" altLang="en-US">
              <a:solidFill>
                <a:prstClr val="black"/>
              </a:solidFill>
              <a:cs typeface="+mn-ea"/>
              <a:sym typeface="+mn-lt"/>
            </a:endParaRPr>
          </a:p>
        </p:txBody>
      </p:sp>
      <p:grpSp>
        <p:nvGrpSpPr>
          <p:cNvPr id="9" name="Group 11"/>
          <p:cNvGrpSpPr/>
          <p:nvPr/>
        </p:nvGrpSpPr>
        <p:grpSpPr bwMode="auto">
          <a:xfrm>
            <a:off x="1288199" y="2358198"/>
            <a:ext cx="481965" cy="483870"/>
            <a:chOff x="0" y="0"/>
            <a:chExt cx="247" cy="248"/>
          </a:xfrm>
          <a:solidFill>
            <a:srgbClr val="D2B27E"/>
          </a:solidFill>
        </p:grpSpPr>
        <p:sp>
          <p:nvSpPr>
            <p:cNvPr id="10" name="Oval 12"/>
            <p:cNvSpPr>
              <a:spLocks noChangeArrowheads="1"/>
            </p:cNvSpPr>
            <p:nvPr/>
          </p:nvSpPr>
          <p:spPr bwMode="auto">
            <a:xfrm>
              <a:off x="0" y="0"/>
              <a:ext cx="247" cy="248"/>
            </a:xfrm>
            <a:prstGeom prst="ellipse">
              <a:avLst/>
            </a:prstGeom>
            <a:solidFill>
              <a:srgbClr val="11708C"/>
            </a:solidFill>
            <a:ln w="12700">
              <a:solidFill>
                <a:srgbClr val="F8F8F8"/>
              </a:solidFill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1C1C1C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grpSp>
          <p:nvGrpSpPr>
            <p:cNvPr id="11" name="Group 13"/>
            <p:cNvGrpSpPr/>
            <p:nvPr/>
          </p:nvGrpSpPr>
          <p:grpSpPr bwMode="auto">
            <a:xfrm>
              <a:off x="80" y="80"/>
              <a:ext cx="88" cy="89"/>
              <a:chOff x="0" y="0"/>
              <a:chExt cx="88" cy="89"/>
            </a:xfrm>
            <a:grpFill/>
          </p:grpSpPr>
          <p:sp>
            <p:nvSpPr>
              <p:cNvPr id="12" name="Line 14"/>
              <p:cNvSpPr>
                <a:spLocks noChangeShapeType="1"/>
              </p:cNvSpPr>
              <p:nvPr/>
            </p:nvSpPr>
            <p:spPr bwMode="auto">
              <a:xfrm>
                <a:off x="0" y="44"/>
                <a:ext cx="88" cy="0"/>
              </a:xfrm>
              <a:prstGeom prst="line">
                <a:avLst/>
              </a:prstGeom>
              <a:grpFill/>
              <a:ln w="25400">
                <a:solidFill>
                  <a:srgbClr val="F8F8F8"/>
                </a:solidFill>
                <a:rou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3" name="Line 15"/>
              <p:cNvSpPr>
                <a:spLocks noChangeShapeType="1"/>
              </p:cNvSpPr>
              <p:nvPr/>
            </p:nvSpPr>
            <p:spPr bwMode="auto">
              <a:xfrm>
                <a:off x="44" y="0"/>
                <a:ext cx="0" cy="89"/>
              </a:xfrm>
              <a:prstGeom prst="line">
                <a:avLst/>
              </a:prstGeom>
              <a:grpFill/>
              <a:ln w="25400">
                <a:solidFill>
                  <a:srgbClr val="F8F8F8"/>
                </a:solidFill>
                <a:rou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15" name="Group 19"/>
          <p:cNvGrpSpPr/>
          <p:nvPr/>
        </p:nvGrpSpPr>
        <p:grpSpPr bwMode="auto">
          <a:xfrm>
            <a:off x="4562894" y="2358198"/>
            <a:ext cx="481965" cy="483870"/>
            <a:chOff x="0" y="0"/>
            <a:chExt cx="247" cy="248"/>
          </a:xfrm>
          <a:solidFill>
            <a:srgbClr val="11708C"/>
          </a:solidFill>
        </p:grpSpPr>
        <p:sp>
          <p:nvSpPr>
            <p:cNvPr id="16" name="Oval 20"/>
            <p:cNvSpPr>
              <a:spLocks noChangeArrowheads="1"/>
            </p:cNvSpPr>
            <p:nvPr/>
          </p:nvSpPr>
          <p:spPr bwMode="auto">
            <a:xfrm>
              <a:off x="0" y="0"/>
              <a:ext cx="247" cy="248"/>
            </a:xfrm>
            <a:prstGeom prst="ellipse">
              <a:avLst/>
            </a:prstGeom>
            <a:grpFill/>
            <a:ln w="12700">
              <a:solidFill>
                <a:srgbClr val="F8F8F8"/>
              </a:solidFill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1C1C1C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grpSp>
          <p:nvGrpSpPr>
            <p:cNvPr id="17" name="Group 21"/>
            <p:cNvGrpSpPr/>
            <p:nvPr/>
          </p:nvGrpSpPr>
          <p:grpSpPr bwMode="auto">
            <a:xfrm>
              <a:off x="80" y="80"/>
              <a:ext cx="88" cy="89"/>
              <a:chOff x="0" y="0"/>
              <a:chExt cx="88" cy="89"/>
            </a:xfrm>
            <a:grpFill/>
          </p:grpSpPr>
          <p:sp>
            <p:nvSpPr>
              <p:cNvPr id="19" name="Line 22"/>
              <p:cNvSpPr>
                <a:spLocks noChangeShapeType="1"/>
              </p:cNvSpPr>
              <p:nvPr/>
            </p:nvSpPr>
            <p:spPr bwMode="auto">
              <a:xfrm>
                <a:off x="0" y="44"/>
                <a:ext cx="88" cy="0"/>
              </a:xfrm>
              <a:prstGeom prst="line">
                <a:avLst/>
              </a:prstGeom>
              <a:grpFill/>
              <a:ln w="25400">
                <a:solidFill>
                  <a:srgbClr val="F8F8F8"/>
                </a:solidFill>
                <a:rou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0" name="Line 23"/>
              <p:cNvSpPr>
                <a:spLocks noChangeShapeType="1"/>
              </p:cNvSpPr>
              <p:nvPr/>
            </p:nvSpPr>
            <p:spPr bwMode="auto">
              <a:xfrm>
                <a:off x="44" y="0"/>
                <a:ext cx="0" cy="89"/>
              </a:xfrm>
              <a:prstGeom prst="line">
                <a:avLst/>
              </a:prstGeom>
              <a:grpFill/>
              <a:ln w="25400">
                <a:solidFill>
                  <a:srgbClr val="F8F8F8"/>
                </a:solidFill>
                <a:rou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21" name="Group 27"/>
          <p:cNvGrpSpPr/>
          <p:nvPr/>
        </p:nvGrpSpPr>
        <p:grpSpPr bwMode="auto">
          <a:xfrm>
            <a:off x="7837589" y="2358198"/>
            <a:ext cx="481965" cy="483870"/>
            <a:chOff x="0" y="0"/>
            <a:chExt cx="247" cy="248"/>
          </a:xfrm>
          <a:solidFill>
            <a:srgbClr val="11708C"/>
          </a:solidFill>
        </p:grpSpPr>
        <p:sp>
          <p:nvSpPr>
            <p:cNvPr id="22" name="Oval 28"/>
            <p:cNvSpPr>
              <a:spLocks noChangeArrowheads="1"/>
            </p:cNvSpPr>
            <p:nvPr/>
          </p:nvSpPr>
          <p:spPr bwMode="auto">
            <a:xfrm>
              <a:off x="0" y="0"/>
              <a:ext cx="247" cy="248"/>
            </a:xfrm>
            <a:prstGeom prst="ellipse">
              <a:avLst/>
            </a:prstGeom>
            <a:grpFill/>
            <a:ln w="12700">
              <a:solidFill>
                <a:srgbClr val="F8F8F8"/>
              </a:solidFill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1C1C1C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grpSp>
          <p:nvGrpSpPr>
            <p:cNvPr id="23" name="Group 29"/>
            <p:cNvGrpSpPr/>
            <p:nvPr/>
          </p:nvGrpSpPr>
          <p:grpSpPr bwMode="auto">
            <a:xfrm>
              <a:off x="79" y="80"/>
              <a:ext cx="89" cy="89"/>
              <a:chOff x="0" y="0"/>
              <a:chExt cx="89" cy="89"/>
            </a:xfrm>
            <a:grpFill/>
          </p:grpSpPr>
          <p:sp>
            <p:nvSpPr>
              <p:cNvPr id="24" name="Line 30"/>
              <p:cNvSpPr>
                <a:spLocks noChangeShapeType="1"/>
              </p:cNvSpPr>
              <p:nvPr/>
            </p:nvSpPr>
            <p:spPr bwMode="auto">
              <a:xfrm>
                <a:off x="0" y="44"/>
                <a:ext cx="89" cy="0"/>
              </a:xfrm>
              <a:prstGeom prst="line">
                <a:avLst/>
              </a:prstGeom>
              <a:grpFill/>
              <a:ln w="25400">
                <a:solidFill>
                  <a:srgbClr val="F8F8F8"/>
                </a:solidFill>
                <a:rou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5" name="Line 31"/>
              <p:cNvSpPr>
                <a:spLocks noChangeShapeType="1"/>
              </p:cNvSpPr>
              <p:nvPr/>
            </p:nvSpPr>
            <p:spPr bwMode="auto">
              <a:xfrm>
                <a:off x="45" y="0"/>
                <a:ext cx="0" cy="89"/>
              </a:xfrm>
              <a:prstGeom prst="line">
                <a:avLst/>
              </a:prstGeom>
              <a:grpFill/>
              <a:ln w="25400">
                <a:solidFill>
                  <a:srgbClr val="F8F8F8"/>
                </a:solidFill>
                <a:rou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</p:grpSp>
      </p:grpSp>
      <p:sp>
        <p:nvSpPr>
          <p:cNvPr id="26" name="Rectangle 35"/>
          <p:cNvSpPr>
            <a:spLocks noChangeArrowheads="1"/>
          </p:cNvSpPr>
          <p:nvPr/>
        </p:nvSpPr>
        <p:spPr bwMode="auto">
          <a:xfrm>
            <a:off x="1995589" y="2323692"/>
            <a:ext cx="2186940" cy="129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请在这输入标题内容文字，请在这输入标题内容文字，请在这输入标题内容文字，请在这输入标题内容文字，请在这输入标题内容文字，请在这输入标题内容文字</a:t>
            </a: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7" name="Rectangle 36"/>
          <p:cNvSpPr>
            <a:spLocks noChangeArrowheads="1"/>
          </p:cNvSpPr>
          <p:nvPr/>
        </p:nvSpPr>
        <p:spPr bwMode="auto">
          <a:xfrm>
            <a:off x="5192179" y="2358198"/>
            <a:ext cx="2165350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请在这输入标题内容文字，请在这输入标题内容文字，请在这输入标题内容文字，请在这输入标题内容文字，请在这输入标题内容文字，请在这输入标题内容文字</a:t>
            </a:r>
            <a:endParaRPr lang="zh-CN" altLang="en-US" sz="1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8" name="Rectangle 37"/>
          <p:cNvSpPr>
            <a:spLocks noChangeArrowheads="1"/>
          </p:cNvSpPr>
          <p:nvPr/>
        </p:nvSpPr>
        <p:spPr bwMode="auto">
          <a:xfrm>
            <a:off x="8456714" y="2358198"/>
            <a:ext cx="2215515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请在这输入标题内容文字，请在这输入标题内容文字，请在这输入标题内容文字，请在这输入标题内容文字，请在这输入标题内容文字，请在这输入标题内容文字</a:t>
            </a:r>
            <a:endParaRPr lang="zh-CN" altLang="en-US" sz="1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2453424" y="4381308"/>
            <a:ext cx="101181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1600" b="1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单击此处</a:t>
            </a:r>
            <a:endParaRPr lang="zh-CN" altLang="en-US" sz="1600" b="1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  <a:p>
            <a:pPr algn="l"/>
            <a:r>
              <a:rPr lang="zh-CN" altLang="en-US" sz="1600" b="1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输入标题</a:t>
            </a:r>
            <a:endParaRPr lang="zh-CN" altLang="en-US" sz="1600">
              <a:cs typeface="+mn-ea"/>
              <a:sym typeface="+mn-lt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5777014" y="4381308"/>
            <a:ext cx="101181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1600" b="1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单击此处</a:t>
            </a:r>
            <a:endParaRPr lang="zh-CN" altLang="en-US" sz="1600" b="1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  <a:p>
            <a:pPr algn="l"/>
            <a:r>
              <a:rPr lang="zh-CN" altLang="en-US" sz="1600" b="1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输入标题</a:t>
            </a:r>
            <a:endParaRPr lang="zh-CN" altLang="en-US" sz="1600">
              <a:cs typeface="+mn-ea"/>
              <a:sym typeface="+mn-lt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9066949" y="4381308"/>
            <a:ext cx="101181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1600" b="1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单击此处</a:t>
            </a:r>
            <a:endParaRPr lang="zh-CN" altLang="en-US" sz="1600" b="1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  <a:p>
            <a:pPr algn="l"/>
            <a:r>
              <a:rPr lang="zh-CN" altLang="en-US" sz="1600" b="1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输入标题</a:t>
            </a:r>
            <a:endParaRPr lang="zh-CN" altLang="en-US" sz="1600">
              <a:cs typeface="+mn-ea"/>
              <a:sym typeface="+mn-lt"/>
            </a:endParaRPr>
          </a:p>
        </p:txBody>
      </p:sp>
      <p:pic>
        <p:nvPicPr>
          <p:cNvPr id="34" name="图片 33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1444301" y="4218388"/>
            <a:ext cx="937626" cy="937626"/>
          </a:xfrm>
          <a:prstGeom prst="ellipse">
            <a:avLst/>
          </a:prstGeom>
        </p:spPr>
      </p:pic>
      <p:pic>
        <p:nvPicPr>
          <p:cNvPr id="38" name="图片 37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4718996" y="4257759"/>
            <a:ext cx="937626" cy="937626"/>
          </a:xfrm>
          <a:prstGeom prst="ellipse">
            <a:avLst/>
          </a:prstGeom>
        </p:spPr>
      </p:pic>
      <p:pic>
        <p:nvPicPr>
          <p:cNvPr id="39" name="图片 38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7950877" y="4255818"/>
            <a:ext cx="937626" cy="937626"/>
          </a:xfrm>
          <a:prstGeom prst="ellipse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 advTm="0">
        <p15:prstTrans prst="fallOver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500"/>
                            </p:stCondLst>
                            <p:childTnLst>
                              <p:par>
                                <p:cTn id="4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000"/>
                            </p:stCondLst>
                            <p:childTnLst>
                              <p:par>
                                <p:cTn id="55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26" grpId="0"/>
      <p:bldP spid="27" grpId="0"/>
      <p:bldP spid="28" grpId="0"/>
      <p:bldP spid="29" grpId="0"/>
      <p:bldP spid="30" grpId="0"/>
      <p:bldP spid="31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矩形 20"/>
          <p:cNvSpPr/>
          <p:nvPr/>
        </p:nvSpPr>
        <p:spPr>
          <a:xfrm>
            <a:off x="412735" y="942507"/>
            <a:ext cx="11277596" cy="558630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394447" y="119988"/>
            <a:ext cx="11277596" cy="584775"/>
            <a:chOff x="394447" y="119988"/>
            <a:chExt cx="11277596" cy="584775"/>
          </a:xfrm>
        </p:grpSpPr>
        <p:cxnSp>
          <p:nvCxnSpPr>
            <p:cNvPr id="3" name="直接连接符 2"/>
            <p:cNvCxnSpPr/>
            <p:nvPr/>
          </p:nvCxnSpPr>
          <p:spPr>
            <a:xfrm>
              <a:off x="394447" y="430305"/>
              <a:ext cx="4547196" cy="0"/>
            </a:xfrm>
            <a:prstGeom prst="line">
              <a:avLst/>
            </a:prstGeom>
            <a:ln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直接连接符 4"/>
            <p:cNvCxnSpPr>
              <a:stCxn id="14" idx="3"/>
            </p:cNvCxnSpPr>
            <p:nvPr/>
          </p:nvCxnSpPr>
          <p:spPr>
            <a:xfrm flipV="1">
              <a:off x="7286217" y="412374"/>
              <a:ext cx="4385826" cy="2"/>
            </a:xfrm>
            <a:prstGeom prst="line">
              <a:avLst/>
            </a:prstGeom>
            <a:ln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文本框 13"/>
            <p:cNvSpPr txBox="1"/>
            <p:nvPr/>
          </p:nvSpPr>
          <p:spPr>
            <a:xfrm>
              <a:off x="4977501" y="119988"/>
              <a:ext cx="230871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请输入标题</a:t>
              </a:r>
              <a:endPara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7" name="Rectangle 21"/>
          <p:cNvSpPr>
            <a:spLocks noChangeArrowheads="1"/>
          </p:cNvSpPr>
          <p:nvPr/>
        </p:nvSpPr>
        <p:spPr bwMode="auto">
          <a:xfrm>
            <a:off x="1449705" y="2173821"/>
            <a:ext cx="2460625" cy="2644003"/>
          </a:xfrm>
          <a:prstGeom prst="rect">
            <a:avLst/>
          </a:prstGeom>
          <a:solidFill>
            <a:srgbClr val="11708C">
              <a:alpha val="20000"/>
            </a:srgbClr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8" name="Rectangle 23"/>
          <p:cNvSpPr>
            <a:spLocks noChangeArrowheads="1"/>
          </p:cNvSpPr>
          <p:nvPr/>
        </p:nvSpPr>
        <p:spPr bwMode="auto">
          <a:xfrm>
            <a:off x="8554085" y="2173560"/>
            <a:ext cx="2160905" cy="2644140"/>
          </a:xfrm>
          <a:prstGeom prst="rect">
            <a:avLst/>
          </a:prstGeom>
          <a:solidFill>
            <a:srgbClr val="11708C">
              <a:alpha val="20000"/>
            </a:srgbClr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9" name="Rectangle 24"/>
          <p:cNvSpPr>
            <a:spLocks noChangeArrowheads="1"/>
          </p:cNvSpPr>
          <p:nvPr/>
        </p:nvSpPr>
        <p:spPr bwMode="auto">
          <a:xfrm>
            <a:off x="6442394" y="2173821"/>
            <a:ext cx="2111375" cy="3517004"/>
          </a:xfrm>
          <a:prstGeom prst="rect">
            <a:avLst/>
          </a:prstGeom>
          <a:solidFill>
            <a:srgbClr val="11708C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0" name="Rectangle 27"/>
          <p:cNvSpPr>
            <a:spLocks noChangeArrowheads="1"/>
          </p:cNvSpPr>
          <p:nvPr/>
        </p:nvSpPr>
        <p:spPr bwMode="auto">
          <a:xfrm>
            <a:off x="6544599" y="3853189"/>
            <a:ext cx="1908868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请在这输入标题内容文字，请在这输入标题内容文字，请在这输入标题内容文字，请在这输入标题内容文字，请在这输入</a:t>
            </a:r>
            <a:endParaRPr lang="zh-CN" altLang="en-US" sz="1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1" name="Rectangle 28"/>
          <p:cNvSpPr>
            <a:spLocks noChangeArrowheads="1"/>
          </p:cNvSpPr>
          <p:nvPr/>
        </p:nvSpPr>
        <p:spPr bwMode="auto">
          <a:xfrm>
            <a:off x="6632575" y="3433400"/>
            <a:ext cx="1657985" cy="2457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/>
            <a:r>
              <a:rPr lang="zh-CN" altLang="zh-CN" sz="1600" b="1" dirty="0">
                <a:solidFill>
                  <a:schemeClr val="bg1"/>
                </a:solidFill>
                <a:cs typeface="+mn-ea"/>
                <a:sym typeface="+mn-lt"/>
              </a:rPr>
              <a:t>单击此处输入标题</a:t>
            </a:r>
            <a:endParaRPr lang="zh-CN" altLang="zh-CN" sz="16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2" name="Text Box 15"/>
          <p:cNvSpPr txBox="1">
            <a:spLocks noChangeArrowheads="1"/>
          </p:cNvSpPr>
          <p:nvPr/>
        </p:nvSpPr>
        <p:spPr bwMode="auto">
          <a:xfrm>
            <a:off x="1590533" y="2349490"/>
            <a:ext cx="1313180" cy="144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8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“</a:t>
            </a:r>
            <a:endParaRPr lang="zh-CN" altLang="zh-CN" sz="88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3" name="Rectangle 26"/>
          <p:cNvSpPr>
            <a:spLocks noChangeArrowheads="1"/>
          </p:cNvSpPr>
          <p:nvPr/>
        </p:nvSpPr>
        <p:spPr bwMode="auto">
          <a:xfrm>
            <a:off x="1959610" y="3025095"/>
            <a:ext cx="1771015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请在这输入标题内容文字，请在这输入标题内容文字，请在这输入标题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.</a:t>
            </a:r>
            <a:endParaRPr lang="zh-CN" altLang="en-US" sz="12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7113905" y="2501855"/>
            <a:ext cx="694690" cy="694690"/>
            <a:chOff x="11203" y="3663"/>
            <a:chExt cx="1094" cy="1094"/>
          </a:xfrm>
        </p:grpSpPr>
        <p:sp>
          <p:nvSpPr>
            <p:cNvPr id="16" name="Oval 32"/>
            <p:cNvSpPr>
              <a:spLocks noChangeArrowheads="1"/>
            </p:cNvSpPr>
            <p:nvPr/>
          </p:nvSpPr>
          <p:spPr bwMode="auto">
            <a:xfrm>
              <a:off x="11203" y="3663"/>
              <a:ext cx="1095" cy="1095"/>
            </a:xfrm>
            <a:prstGeom prst="ellipse">
              <a:avLst/>
            </a:prstGeom>
            <a:noFill/>
            <a:ln w="6350" cmpd="sng">
              <a:solidFill>
                <a:srgbClr val="F8F8F8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17" name="Freeform 109"/>
            <p:cNvSpPr>
              <a:spLocks noChangeArrowheads="1"/>
            </p:cNvSpPr>
            <p:nvPr/>
          </p:nvSpPr>
          <p:spPr bwMode="auto">
            <a:xfrm>
              <a:off x="11432" y="3892"/>
              <a:ext cx="636" cy="636"/>
            </a:xfrm>
            <a:custGeom>
              <a:avLst/>
              <a:gdLst>
                <a:gd name="T0" fmla="*/ 324 w 634"/>
                <a:gd name="T1" fmla="*/ 0 h 634"/>
                <a:gd name="T2" fmla="*/ 324 w 634"/>
                <a:gd name="T3" fmla="*/ 633 h 634"/>
                <a:gd name="T4" fmla="*/ 324 w 634"/>
                <a:gd name="T5" fmla="*/ 0 h 634"/>
                <a:gd name="T6" fmla="*/ 545 w 634"/>
                <a:gd name="T7" fmla="*/ 162 h 634"/>
                <a:gd name="T8" fmla="*/ 442 w 634"/>
                <a:gd name="T9" fmla="*/ 294 h 634"/>
                <a:gd name="T10" fmla="*/ 545 w 634"/>
                <a:gd name="T11" fmla="*/ 162 h 634"/>
                <a:gd name="T12" fmla="*/ 516 w 634"/>
                <a:gd name="T13" fmla="*/ 133 h 634"/>
                <a:gd name="T14" fmla="*/ 383 w 634"/>
                <a:gd name="T15" fmla="*/ 59 h 634"/>
                <a:gd name="T16" fmla="*/ 236 w 634"/>
                <a:gd name="T17" fmla="*/ 294 h 634"/>
                <a:gd name="T18" fmla="*/ 251 w 634"/>
                <a:gd name="T19" fmla="*/ 192 h 634"/>
                <a:gd name="T20" fmla="*/ 383 w 634"/>
                <a:gd name="T21" fmla="*/ 192 h 634"/>
                <a:gd name="T22" fmla="*/ 236 w 634"/>
                <a:gd name="T23" fmla="*/ 294 h 634"/>
                <a:gd name="T24" fmla="*/ 398 w 634"/>
                <a:gd name="T25" fmla="*/ 339 h 634"/>
                <a:gd name="T26" fmla="*/ 324 w 634"/>
                <a:gd name="T27" fmla="*/ 442 h 634"/>
                <a:gd name="T28" fmla="*/ 236 w 634"/>
                <a:gd name="T29" fmla="*/ 339 h 634"/>
                <a:gd name="T30" fmla="*/ 295 w 634"/>
                <a:gd name="T31" fmla="*/ 44 h 634"/>
                <a:gd name="T32" fmla="*/ 324 w 634"/>
                <a:gd name="T33" fmla="*/ 44 h 634"/>
                <a:gd name="T34" fmla="*/ 383 w 634"/>
                <a:gd name="T35" fmla="*/ 162 h 634"/>
                <a:gd name="T36" fmla="*/ 265 w 634"/>
                <a:gd name="T37" fmla="*/ 162 h 634"/>
                <a:gd name="T38" fmla="*/ 251 w 634"/>
                <a:gd name="T39" fmla="*/ 59 h 634"/>
                <a:gd name="T40" fmla="*/ 221 w 634"/>
                <a:gd name="T41" fmla="*/ 147 h 634"/>
                <a:gd name="T42" fmla="*/ 251 w 634"/>
                <a:gd name="T43" fmla="*/ 59 h 634"/>
                <a:gd name="T44" fmla="*/ 89 w 634"/>
                <a:gd name="T45" fmla="*/ 162 h 634"/>
                <a:gd name="T46" fmla="*/ 207 w 634"/>
                <a:gd name="T47" fmla="*/ 294 h 634"/>
                <a:gd name="T48" fmla="*/ 89 w 634"/>
                <a:gd name="T49" fmla="*/ 162 h 634"/>
                <a:gd name="T50" fmla="*/ 89 w 634"/>
                <a:gd name="T51" fmla="*/ 471 h 634"/>
                <a:gd name="T52" fmla="*/ 207 w 634"/>
                <a:gd name="T53" fmla="*/ 339 h 634"/>
                <a:gd name="T54" fmla="*/ 89 w 634"/>
                <a:gd name="T55" fmla="*/ 471 h 634"/>
                <a:gd name="T56" fmla="*/ 118 w 634"/>
                <a:gd name="T57" fmla="*/ 501 h 634"/>
                <a:gd name="T58" fmla="*/ 251 w 634"/>
                <a:gd name="T59" fmla="*/ 589 h 634"/>
                <a:gd name="T60" fmla="*/ 339 w 634"/>
                <a:gd name="T61" fmla="*/ 589 h 634"/>
                <a:gd name="T62" fmla="*/ 324 w 634"/>
                <a:gd name="T63" fmla="*/ 589 h 634"/>
                <a:gd name="T64" fmla="*/ 265 w 634"/>
                <a:gd name="T65" fmla="*/ 471 h 634"/>
                <a:gd name="T66" fmla="*/ 383 w 634"/>
                <a:gd name="T67" fmla="*/ 471 h 634"/>
                <a:gd name="T68" fmla="*/ 383 w 634"/>
                <a:gd name="T69" fmla="*/ 589 h 634"/>
                <a:gd name="T70" fmla="*/ 412 w 634"/>
                <a:gd name="T71" fmla="*/ 486 h 634"/>
                <a:gd name="T72" fmla="*/ 383 w 634"/>
                <a:gd name="T73" fmla="*/ 589 h 634"/>
                <a:gd name="T74" fmla="*/ 545 w 634"/>
                <a:gd name="T75" fmla="*/ 471 h 634"/>
                <a:gd name="T76" fmla="*/ 442 w 634"/>
                <a:gd name="T77" fmla="*/ 339 h 634"/>
                <a:gd name="T78" fmla="*/ 545 w 634"/>
                <a:gd name="T79" fmla="*/ 471 h 6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634" h="634">
                  <a:moveTo>
                    <a:pt x="324" y="0"/>
                  </a:moveTo>
                  <a:lnTo>
                    <a:pt x="324" y="0"/>
                  </a:lnTo>
                  <a:cubicBezTo>
                    <a:pt x="148" y="0"/>
                    <a:pt x="0" y="147"/>
                    <a:pt x="0" y="324"/>
                  </a:cubicBezTo>
                  <a:cubicBezTo>
                    <a:pt x="0" y="486"/>
                    <a:pt x="148" y="633"/>
                    <a:pt x="324" y="633"/>
                  </a:cubicBezTo>
                  <a:cubicBezTo>
                    <a:pt x="486" y="633"/>
                    <a:pt x="633" y="486"/>
                    <a:pt x="633" y="324"/>
                  </a:cubicBezTo>
                  <a:cubicBezTo>
                    <a:pt x="633" y="147"/>
                    <a:pt x="486" y="0"/>
                    <a:pt x="324" y="0"/>
                  </a:cubicBezTo>
                  <a:close/>
                  <a:moveTo>
                    <a:pt x="545" y="162"/>
                  </a:moveTo>
                  <a:lnTo>
                    <a:pt x="545" y="162"/>
                  </a:lnTo>
                  <a:cubicBezTo>
                    <a:pt x="574" y="206"/>
                    <a:pt x="589" y="251"/>
                    <a:pt x="589" y="294"/>
                  </a:cubicBezTo>
                  <a:cubicBezTo>
                    <a:pt x="442" y="294"/>
                    <a:pt x="442" y="294"/>
                    <a:pt x="442" y="294"/>
                  </a:cubicBezTo>
                  <a:cubicBezTo>
                    <a:pt x="442" y="265"/>
                    <a:pt x="427" y="221"/>
                    <a:pt x="427" y="192"/>
                  </a:cubicBezTo>
                  <a:cubicBezTo>
                    <a:pt x="471" y="192"/>
                    <a:pt x="516" y="177"/>
                    <a:pt x="545" y="162"/>
                  </a:cubicBezTo>
                  <a:close/>
                  <a:moveTo>
                    <a:pt x="516" y="133"/>
                  </a:moveTo>
                  <a:lnTo>
                    <a:pt x="516" y="133"/>
                  </a:lnTo>
                  <a:cubicBezTo>
                    <a:pt x="486" y="147"/>
                    <a:pt x="457" y="147"/>
                    <a:pt x="412" y="147"/>
                  </a:cubicBezTo>
                  <a:cubicBezTo>
                    <a:pt x="412" y="118"/>
                    <a:pt x="398" y="89"/>
                    <a:pt x="383" y="59"/>
                  </a:cubicBezTo>
                  <a:cubicBezTo>
                    <a:pt x="442" y="59"/>
                    <a:pt x="486" y="89"/>
                    <a:pt x="516" y="133"/>
                  </a:cubicBezTo>
                  <a:close/>
                  <a:moveTo>
                    <a:pt x="236" y="294"/>
                  </a:moveTo>
                  <a:lnTo>
                    <a:pt x="236" y="294"/>
                  </a:lnTo>
                  <a:cubicBezTo>
                    <a:pt x="236" y="265"/>
                    <a:pt x="251" y="236"/>
                    <a:pt x="251" y="192"/>
                  </a:cubicBezTo>
                  <a:cubicBezTo>
                    <a:pt x="280" y="206"/>
                    <a:pt x="295" y="206"/>
                    <a:pt x="324" y="206"/>
                  </a:cubicBezTo>
                  <a:cubicBezTo>
                    <a:pt x="339" y="206"/>
                    <a:pt x="369" y="206"/>
                    <a:pt x="383" y="192"/>
                  </a:cubicBezTo>
                  <a:cubicBezTo>
                    <a:pt x="398" y="236"/>
                    <a:pt x="398" y="265"/>
                    <a:pt x="398" y="294"/>
                  </a:cubicBezTo>
                  <a:lnTo>
                    <a:pt x="236" y="294"/>
                  </a:lnTo>
                  <a:close/>
                  <a:moveTo>
                    <a:pt x="398" y="339"/>
                  </a:moveTo>
                  <a:lnTo>
                    <a:pt x="398" y="339"/>
                  </a:lnTo>
                  <a:cubicBezTo>
                    <a:pt x="398" y="368"/>
                    <a:pt x="398" y="412"/>
                    <a:pt x="383" y="442"/>
                  </a:cubicBezTo>
                  <a:cubicBezTo>
                    <a:pt x="369" y="442"/>
                    <a:pt x="339" y="442"/>
                    <a:pt x="324" y="442"/>
                  </a:cubicBezTo>
                  <a:cubicBezTo>
                    <a:pt x="295" y="442"/>
                    <a:pt x="280" y="442"/>
                    <a:pt x="251" y="442"/>
                  </a:cubicBezTo>
                  <a:cubicBezTo>
                    <a:pt x="251" y="412"/>
                    <a:pt x="236" y="368"/>
                    <a:pt x="236" y="339"/>
                  </a:cubicBezTo>
                  <a:lnTo>
                    <a:pt x="398" y="339"/>
                  </a:lnTo>
                  <a:close/>
                  <a:moveTo>
                    <a:pt x="295" y="44"/>
                  </a:moveTo>
                  <a:lnTo>
                    <a:pt x="295" y="44"/>
                  </a:lnTo>
                  <a:cubicBezTo>
                    <a:pt x="310" y="44"/>
                    <a:pt x="310" y="44"/>
                    <a:pt x="324" y="44"/>
                  </a:cubicBezTo>
                  <a:lnTo>
                    <a:pt x="339" y="44"/>
                  </a:lnTo>
                  <a:cubicBezTo>
                    <a:pt x="354" y="74"/>
                    <a:pt x="369" y="118"/>
                    <a:pt x="383" y="162"/>
                  </a:cubicBezTo>
                  <a:cubicBezTo>
                    <a:pt x="354" y="162"/>
                    <a:pt x="339" y="162"/>
                    <a:pt x="324" y="162"/>
                  </a:cubicBezTo>
                  <a:cubicBezTo>
                    <a:pt x="295" y="162"/>
                    <a:pt x="280" y="162"/>
                    <a:pt x="265" y="162"/>
                  </a:cubicBezTo>
                  <a:cubicBezTo>
                    <a:pt x="265" y="118"/>
                    <a:pt x="280" y="74"/>
                    <a:pt x="295" y="44"/>
                  </a:cubicBezTo>
                  <a:close/>
                  <a:moveTo>
                    <a:pt x="251" y="59"/>
                  </a:moveTo>
                  <a:lnTo>
                    <a:pt x="251" y="59"/>
                  </a:lnTo>
                  <a:cubicBezTo>
                    <a:pt x="236" y="89"/>
                    <a:pt x="221" y="118"/>
                    <a:pt x="221" y="147"/>
                  </a:cubicBezTo>
                  <a:cubicBezTo>
                    <a:pt x="192" y="147"/>
                    <a:pt x="148" y="147"/>
                    <a:pt x="118" y="133"/>
                  </a:cubicBezTo>
                  <a:cubicBezTo>
                    <a:pt x="148" y="89"/>
                    <a:pt x="207" y="59"/>
                    <a:pt x="251" y="59"/>
                  </a:cubicBezTo>
                  <a:close/>
                  <a:moveTo>
                    <a:pt x="89" y="162"/>
                  </a:moveTo>
                  <a:lnTo>
                    <a:pt x="89" y="162"/>
                  </a:lnTo>
                  <a:cubicBezTo>
                    <a:pt x="133" y="177"/>
                    <a:pt x="177" y="192"/>
                    <a:pt x="207" y="192"/>
                  </a:cubicBezTo>
                  <a:cubicBezTo>
                    <a:pt x="207" y="221"/>
                    <a:pt x="207" y="265"/>
                    <a:pt x="207" y="294"/>
                  </a:cubicBezTo>
                  <a:cubicBezTo>
                    <a:pt x="44" y="294"/>
                    <a:pt x="44" y="294"/>
                    <a:pt x="44" y="294"/>
                  </a:cubicBezTo>
                  <a:cubicBezTo>
                    <a:pt x="44" y="251"/>
                    <a:pt x="59" y="206"/>
                    <a:pt x="89" y="162"/>
                  </a:cubicBezTo>
                  <a:close/>
                  <a:moveTo>
                    <a:pt x="89" y="471"/>
                  </a:moveTo>
                  <a:lnTo>
                    <a:pt x="89" y="471"/>
                  </a:lnTo>
                  <a:cubicBezTo>
                    <a:pt x="59" y="427"/>
                    <a:pt x="44" y="383"/>
                    <a:pt x="44" y="339"/>
                  </a:cubicBezTo>
                  <a:cubicBezTo>
                    <a:pt x="207" y="339"/>
                    <a:pt x="207" y="339"/>
                    <a:pt x="207" y="339"/>
                  </a:cubicBezTo>
                  <a:cubicBezTo>
                    <a:pt x="207" y="368"/>
                    <a:pt x="207" y="412"/>
                    <a:pt x="207" y="442"/>
                  </a:cubicBezTo>
                  <a:cubicBezTo>
                    <a:pt x="177" y="457"/>
                    <a:pt x="133" y="457"/>
                    <a:pt x="89" y="471"/>
                  </a:cubicBezTo>
                  <a:close/>
                  <a:moveTo>
                    <a:pt x="118" y="501"/>
                  </a:moveTo>
                  <a:lnTo>
                    <a:pt x="118" y="501"/>
                  </a:lnTo>
                  <a:cubicBezTo>
                    <a:pt x="148" y="501"/>
                    <a:pt x="192" y="486"/>
                    <a:pt x="221" y="486"/>
                  </a:cubicBezTo>
                  <a:cubicBezTo>
                    <a:pt x="221" y="515"/>
                    <a:pt x="236" y="560"/>
                    <a:pt x="251" y="589"/>
                  </a:cubicBezTo>
                  <a:cubicBezTo>
                    <a:pt x="207" y="574"/>
                    <a:pt x="148" y="545"/>
                    <a:pt x="118" y="501"/>
                  </a:cubicBezTo>
                  <a:close/>
                  <a:moveTo>
                    <a:pt x="339" y="589"/>
                  </a:moveTo>
                  <a:lnTo>
                    <a:pt x="339" y="589"/>
                  </a:lnTo>
                  <a:lnTo>
                    <a:pt x="324" y="589"/>
                  </a:lnTo>
                  <a:cubicBezTo>
                    <a:pt x="310" y="589"/>
                    <a:pt x="310" y="589"/>
                    <a:pt x="295" y="589"/>
                  </a:cubicBezTo>
                  <a:cubicBezTo>
                    <a:pt x="280" y="560"/>
                    <a:pt x="265" y="515"/>
                    <a:pt x="265" y="471"/>
                  </a:cubicBezTo>
                  <a:cubicBezTo>
                    <a:pt x="280" y="471"/>
                    <a:pt x="295" y="471"/>
                    <a:pt x="324" y="471"/>
                  </a:cubicBezTo>
                  <a:cubicBezTo>
                    <a:pt x="339" y="471"/>
                    <a:pt x="354" y="471"/>
                    <a:pt x="383" y="471"/>
                  </a:cubicBezTo>
                  <a:cubicBezTo>
                    <a:pt x="369" y="515"/>
                    <a:pt x="354" y="560"/>
                    <a:pt x="339" y="589"/>
                  </a:cubicBezTo>
                  <a:close/>
                  <a:moveTo>
                    <a:pt x="383" y="589"/>
                  </a:moveTo>
                  <a:lnTo>
                    <a:pt x="383" y="589"/>
                  </a:lnTo>
                  <a:cubicBezTo>
                    <a:pt x="398" y="560"/>
                    <a:pt x="412" y="515"/>
                    <a:pt x="412" y="486"/>
                  </a:cubicBezTo>
                  <a:cubicBezTo>
                    <a:pt x="457" y="486"/>
                    <a:pt x="486" y="501"/>
                    <a:pt x="516" y="501"/>
                  </a:cubicBezTo>
                  <a:cubicBezTo>
                    <a:pt x="486" y="545"/>
                    <a:pt x="442" y="574"/>
                    <a:pt x="383" y="589"/>
                  </a:cubicBezTo>
                  <a:close/>
                  <a:moveTo>
                    <a:pt x="545" y="471"/>
                  </a:moveTo>
                  <a:lnTo>
                    <a:pt x="545" y="471"/>
                  </a:lnTo>
                  <a:cubicBezTo>
                    <a:pt x="516" y="457"/>
                    <a:pt x="471" y="457"/>
                    <a:pt x="427" y="442"/>
                  </a:cubicBezTo>
                  <a:cubicBezTo>
                    <a:pt x="427" y="412"/>
                    <a:pt x="442" y="368"/>
                    <a:pt x="442" y="339"/>
                  </a:cubicBezTo>
                  <a:cubicBezTo>
                    <a:pt x="589" y="339"/>
                    <a:pt x="589" y="339"/>
                    <a:pt x="589" y="339"/>
                  </a:cubicBezTo>
                  <a:cubicBezTo>
                    <a:pt x="589" y="383"/>
                    <a:pt x="574" y="427"/>
                    <a:pt x="545" y="47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>
                <a:cs typeface="+mn-ea"/>
                <a:sym typeface="+mn-lt"/>
              </a:endParaRPr>
            </a:p>
          </p:txBody>
        </p:sp>
      </p:grpSp>
      <p:sp>
        <p:nvSpPr>
          <p:cNvPr id="19" name="Text Box 15"/>
          <p:cNvSpPr txBox="1">
            <a:spLocks noChangeArrowheads="1"/>
          </p:cNvSpPr>
          <p:nvPr/>
        </p:nvSpPr>
        <p:spPr bwMode="auto">
          <a:xfrm>
            <a:off x="10039208" y="2349490"/>
            <a:ext cx="1313180" cy="144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8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”</a:t>
            </a:r>
            <a:endParaRPr lang="zh-CN" altLang="zh-CN" sz="88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0" name="Rectangle 26"/>
          <p:cNvSpPr>
            <a:spLocks noChangeArrowheads="1"/>
          </p:cNvSpPr>
          <p:nvPr/>
        </p:nvSpPr>
        <p:spPr bwMode="auto">
          <a:xfrm>
            <a:off x="8665210" y="3025095"/>
            <a:ext cx="1757045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请在这输入标题内容文字，请在这输入标题内容文字，请在这输入标题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3881376" y="2185605"/>
            <a:ext cx="2560702" cy="2632091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 advTm="0">
        <p15:prstTrans prst="peelOff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500"/>
                            </p:stCondLst>
                            <p:childTnLst>
                              <p:par>
                                <p:cTn id="5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000"/>
                            </p:stCondLst>
                            <p:childTnLst>
                              <p:par>
                                <p:cTn id="5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/>
      <p:bldP spid="12" grpId="0" animBg="1"/>
      <p:bldP spid="13" grpId="0" animBg="1"/>
      <p:bldP spid="19" grpId="0" animBg="1"/>
      <p:bldP spid="20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417026" y="386454"/>
            <a:ext cx="11357947" cy="6085091"/>
          </a:xfrm>
          <a:prstGeom prst="rect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7898422" y="881151"/>
            <a:ext cx="3258590" cy="4471088"/>
          </a:xfrm>
          <a:prstGeom prst="rect">
            <a:avLst/>
          </a:prstGeom>
        </p:spPr>
      </p:pic>
      <p:grpSp>
        <p:nvGrpSpPr>
          <p:cNvPr id="11" name="组合 10"/>
          <p:cNvGrpSpPr/>
          <p:nvPr/>
        </p:nvGrpSpPr>
        <p:grpSpPr>
          <a:xfrm>
            <a:off x="1034988" y="2296920"/>
            <a:ext cx="5995953" cy="1263121"/>
            <a:chOff x="759523" y="1787071"/>
            <a:chExt cx="5995953" cy="1263121"/>
          </a:xfrm>
        </p:grpSpPr>
        <p:sp>
          <p:nvSpPr>
            <p:cNvPr id="8" name="文本框 7"/>
            <p:cNvSpPr txBox="1"/>
            <p:nvPr/>
          </p:nvSpPr>
          <p:spPr>
            <a:xfrm>
              <a:off x="841319" y="1803697"/>
              <a:ext cx="5914157" cy="12464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7500" b="1" dirty="0">
                  <a:solidFill>
                    <a:schemeClr val="bg1"/>
                  </a:solidFill>
                  <a:cs typeface="+mn-ea"/>
                  <a:sym typeface="+mn-lt"/>
                </a:rPr>
                <a:t>感谢您的观看</a:t>
              </a:r>
              <a:endParaRPr lang="zh-CN" altLang="en-US" sz="75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0" name="矩形 9"/>
            <p:cNvSpPr/>
            <p:nvPr/>
          </p:nvSpPr>
          <p:spPr>
            <a:xfrm>
              <a:off x="759523" y="1787071"/>
              <a:ext cx="5955476" cy="1246495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zh-CN" altLang="en-US" sz="7500" b="1" cap="none" spc="0" dirty="0">
                  <a:ln w="0"/>
                  <a:solidFill>
                    <a:srgbClr val="11708C"/>
                  </a:solidFill>
                  <a:effectLst/>
                  <a:cs typeface="+mn-ea"/>
                  <a:sym typeface="+mn-lt"/>
                </a:rPr>
                <a:t>感谢您的观看</a:t>
              </a:r>
              <a:endParaRPr lang="zh-CN" altLang="en-US" sz="7500" b="1" cap="none" spc="0" dirty="0">
                <a:ln w="0"/>
                <a:solidFill>
                  <a:srgbClr val="11708C"/>
                </a:solidFill>
                <a:effectLst/>
                <a:cs typeface="+mn-ea"/>
                <a:sym typeface="+mn-lt"/>
              </a:endParaRPr>
            </a:p>
          </p:txBody>
        </p:sp>
      </p:grpSp>
      <p:sp>
        <p:nvSpPr>
          <p:cNvPr id="12" name="文本框 11"/>
          <p:cNvSpPr txBox="1"/>
          <p:nvPr/>
        </p:nvSpPr>
        <p:spPr>
          <a:xfrm>
            <a:off x="1676400" y="5851575"/>
            <a:ext cx="8839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dirty="0">
                <a:solidFill>
                  <a:schemeClr val="bg1"/>
                </a:solidFill>
                <a:cs typeface="+mn-ea"/>
                <a:sym typeface="+mn-lt"/>
              </a:rPr>
              <a:t> Life isn't about waiting for the storm to pass. it's about learning to dance in the rain.</a:t>
            </a:r>
            <a:endParaRPr lang="zh-CN" altLang="en-US" sz="16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 advTm="0">
        <p15:prstTrans prst="drap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1784464" y="1003761"/>
            <a:ext cx="8623072" cy="4850478"/>
          </a:xfrm>
          <a:prstGeom prst="rect">
            <a:avLst/>
          </a:prstGeom>
          <a:solidFill>
            <a:schemeClr val="bg1">
              <a:alpha val="3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079415" y="1277090"/>
            <a:ext cx="8033170" cy="4303820"/>
          </a:xfrm>
          <a:prstGeom prst="rect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2278920" y="1384507"/>
            <a:ext cx="2980107" cy="4088983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5998860" y="3520141"/>
            <a:ext cx="337389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请输入标题</a:t>
            </a:r>
            <a:endParaRPr lang="zh-CN" altLang="en-US" sz="4800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6667500" y="1950481"/>
            <a:ext cx="19177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01</a:t>
            </a:r>
            <a:endParaRPr lang="zh-CN" altLang="en-US" sz="96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 advTm="0">
        <p15:prstTrans prst="peelOff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5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12735" y="942507"/>
            <a:ext cx="11277596" cy="558630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394447" y="119988"/>
            <a:ext cx="11277596" cy="584775"/>
            <a:chOff x="394447" y="119988"/>
            <a:chExt cx="11277596" cy="584775"/>
          </a:xfrm>
        </p:grpSpPr>
        <p:cxnSp>
          <p:nvCxnSpPr>
            <p:cNvPr id="3" name="直接连接符 2"/>
            <p:cNvCxnSpPr/>
            <p:nvPr/>
          </p:nvCxnSpPr>
          <p:spPr>
            <a:xfrm>
              <a:off x="394447" y="430305"/>
              <a:ext cx="4547196" cy="0"/>
            </a:xfrm>
            <a:prstGeom prst="line">
              <a:avLst/>
            </a:prstGeom>
            <a:ln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直接连接符 4"/>
            <p:cNvCxnSpPr>
              <a:stCxn id="14" idx="3"/>
            </p:cNvCxnSpPr>
            <p:nvPr/>
          </p:nvCxnSpPr>
          <p:spPr>
            <a:xfrm flipV="1">
              <a:off x="7286217" y="412374"/>
              <a:ext cx="4385826" cy="2"/>
            </a:xfrm>
            <a:prstGeom prst="line">
              <a:avLst/>
            </a:prstGeom>
            <a:ln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文本框 13"/>
            <p:cNvSpPr txBox="1"/>
            <p:nvPr/>
          </p:nvSpPr>
          <p:spPr>
            <a:xfrm>
              <a:off x="4977501" y="119988"/>
              <a:ext cx="230871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请输入标题</a:t>
              </a:r>
              <a:endPara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pic>
        <p:nvPicPr>
          <p:cNvPr id="7" name="图片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196066" y="1516672"/>
            <a:ext cx="2690134" cy="4499861"/>
          </a:xfrm>
          <a:prstGeom prst="rect">
            <a:avLst/>
          </a:prstGeom>
        </p:spPr>
      </p:pic>
      <p:pic>
        <p:nvPicPr>
          <p:cNvPr id="61" name="图片 60"/>
          <p:cNvPicPr>
            <a:picLocks noChangeAspect="1"/>
          </p:cNvPicPr>
          <p:nvPr/>
        </p:nvPicPr>
        <p:blipFill rotWithShape="1">
          <a:blip r:embed="rId2" cstate="screen"/>
          <a:srcRect/>
          <a:stretch>
            <a:fillRect/>
          </a:stretch>
        </p:blipFill>
        <p:spPr>
          <a:xfrm>
            <a:off x="4355762" y="5005733"/>
            <a:ext cx="3950040" cy="1010800"/>
          </a:xfrm>
          <a:prstGeom prst="rect">
            <a:avLst/>
          </a:prstGeom>
        </p:spPr>
      </p:pic>
      <p:pic>
        <p:nvPicPr>
          <p:cNvPr id="62" name="图片 61"/>
          <p:cNvPicPr>
            <a:picLocks noChangeAspect="1"/>
          </p:cNvPicPr>
          <p:nvPr/>
        </p:nvPicPr>
        <p:blipFill rotWithShape="1">
          <a:blip r:embed="rId3" cstate="screen"/>
          <a:srcRect/>
          <a:stretch>
            <a:fillRect/>
          </a:stretch>
        </p:blipFill>
        <p:spPr>
          <a:xfrm>
            <a:off x="8780585" y="1516672"/>
            <a:ext cx="2215349" cy="1046862"/>
          </a:xfrm>
          <a:prstGeom prst="rect">
            <a:avLst/>
          </a:prstGeom>
        </p:spPr>
      </p:pic>
      <p:sp>
        <p:nvSpPr>
          <p:cNvPr id="63" name="矩形 62"/>
          <p:cNvSpPr>
            <a:spLocks noChangeArrowheads="1"/>
          </p:cNvSpPr>
          <p:nvPr/>
        </p:nvSpPr>
        <p:spPr bwMode="auto">
          <a:xfrm>
            <a:off x="4355762" y="1926149"/>
            <a:ext cx="1384577" cy="43857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68573" tIns="34287" rIns="68573" bIns="34287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添加标题</a:t>
            </a:r>
            <a:endParaRPr lang="en-US" altLang="zh-CN" sz="2400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64" name="矩形 63"/>
          <p:cNvSpPr>
            <a:spLocks noChangeArrowheads="1"/>
          </p:cNvSpPr>
          <p:nvPr/>
        </p:nvSpPr>
        <p:spPr bwMode="auto">
          <a:xfrm>
            <a:off x="4355762" y="2388522"/>
            <a:ext cx="3730426" cy="660175"/>
          </a:xfrm>
          <a:prstGeom prst="rect">
            <a:avLst/>
          </a:prstGeom>
          <a:noFill/>
          <a:ln>
            <a:noFill/>
          </a:ln>
        </p:spPr>
        <p:txBody>
          <a:bodyPr wrap="squar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defTabSz="685165" fontAlgn="auto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在此录入上述图表的描述说明，在此录入上述图表的描述说明。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5" name="矩形 64"/>
          <p:cNvSpPr>
            <a:spLocks noChangeArrowheads="1"/>
          </p:cNvSpPr>
          <p:nvPr/>
        </p:nvSpPr>
        <p:spPr bwMode="auto">
          <a:xfrm>
            <a:off x="4355762" y="3339214"/>
            <a:ext cx="1384577" cy="43857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68573" tIns="34287" rIns="68573" bIns="34287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添加标题</a:t>
            </a:r>
            <a:endParaRPr lang="en-US" altLang="zh-CN" sz="2400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66" name="矩形 65"/>
          <p:cNvSpPr>
            <a:spLocks noChangeArrowheads="1"/>
          </p:cNvSpPr>
          <p:nvPr/>
        </p:nvSpPr>
        <p:spPr bwMode="auto">
          <a:xfrm>
            <a:off x="4355762" y="3801587"/>
            <a:ext cx="3730426" cy="660175"/>
          </a:xfrm>
          <a:prstGeom prst="rect">
            <a:avLst/>
          </a:prstGeom>
          <a:noFill/>
          <a:ln>
            <a:noFill/>
          </a:ln>
        </p:spPr>
        <p:txBody>
          <a:bodyPr wrap="squar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defTabSz="685165" fontAlgn="auto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在此录入上述图表的描述说明，在此录入上述图表的描述说明。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7" name="矩形 66"/>
          <p:cNvSpPr>
            <a:spLocks noChangeArrowheads="1"/>
          </p:cNvSpPr>
          <p:nvPr/>
        </p:nvSpPr>
        <p:spPr bwMode="auto">
          <a:xfrm>
            <a:off x="8780585" y="2910604"/>
            <a:ext cx="1384577" cy="43857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68573" tIns="34287" rIns="68573" bIns="34287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添加标题</a:t>
            </a:r>
            <a:endParaRPr lang="en-US" altLang="zh-CN" sz="2400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68" name="矩形 67"/>
          <p:cNvSpPr>
            <a:spLocks noChangeArrowheads="1"/>
          </p:cNvSpPr>
          <p:nvPr/>
        </p:nvSpPr>
        <p:spPr bwMode="auto">
          <a:xfrm>
            <a:off x="8780585" y="3372977"/>
            <a:ext cx="2215349" cy="955640"/>
          </a:xfrm>
          <a:prstGeom prst="rect">
            <a:avLst/>
          </a:prstGeom>
          <a:noFill/>
          <a:ln>
            <a:noFill/>
          </a:ln>
        </p:spPr>
        <p:txBody>
          <a:bodyPr wrap="squar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defTabSz="685165" fontAlgn="auto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在此录入上述图表的描述说明，在此录入上述图表的描述说明。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9" name="矩形 68"/>
          <p:cNvSpPr>
            <a:spLocks noChangeArrowheads="1"/>
          </p:cNvSpPr>
          <p:nvPr/>
        </p:nvSpPr>
        <p:spPr bwMode="auto">
          <a:xfrm>
            <a:off x="8775364" y="4655362"/>
            <a:ext cx="1384577" cy="43857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68573" tIns="34287" rIns="68573" bIns="34287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添加标题</a:t>
            </a:r>
            <a:endParaRPr lang="en-US" altLang="zh-CN" sz="2400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70" name="矩形 69"/>
          <p:cNvSpPr>
            <a:spLocks noChangeArrowheads="1"/>
          </p:cNvSpPr>
          <p:nvPr/>
        </p:nvSpPr>
        <p:spPr bwMode="auto">
          <a:xfrm>
            <a:off x="8775364" y="5117735"/>
            <a:ext cx="2215349" cy="955640"/>
          </a:xfrm>
          <a:prstGeom prst="rect">
            <a:avLst/>
          </a:prstGeom>
          <a:noFill/>
          <a:ln>
            <a:noFill/>
          </a:ln>
        </p:spPr>
        <p:txBody>
          <a:bodyPr wrap="squar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defTabSz="685165" fontAlgn="auto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在此录入上述图表的描述说明，在此录入上述图表的描述说明。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Tm="0">
        <p:dissolve/>
      </p:transition>
    </mc:Choice>
    <mc:Fallback>
      <p:transition spd="slow" advTm="0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7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7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7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7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7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7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7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7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6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/>
      <p:bldP spid="64" grpId="0"/>
      <p:bldP spid="65" grpId="0"/>
      <p:bldP spid="66" grpId="0"/>
      <p:bldP spid="67" grpId="0"/>
      <p:bldP spid="68" grpId="0"/>
      <p:bldP spid="69" grpId="0"/>
      <p:bldP spid="7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矩形 28"/>
          <p:cNvSpPr/>
          <p:nvPr/>
        </p:nvSpPr>
        <p:spPr>
          <a:xfrm>
            <a:off x="412735" y="942507"/>
            <a:ext cx="11277596" cy="558630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394447" y="119988"/>
            <a:ext cx="11277596" cy="584775"/>
            <a:chOff x="394447" y="119988"/>
            <a:chExt cx="11277596" cy="584775"/>
          </a:xfrm>
        </p:grpSpPr>
        <p:cxnSp>
          <p:nvCxnSpPr>
            <p:cNvPr id="3" name="直接连接符 2"/>
            <p:cNvCxnSpPr/>
            <p:nvPr/>
          </p:nvCxnSpPr>
          <p:spPr>
            <a:xfrm>
              <a:off x="394447" y="430305"/>
              <a:ext cx="4547196" cy="0"/>
            </a:xfrm>
            <a:prstGeom prst="line">
              <a:avLst/>
            </a:prstGeom>
            <a:ln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直接连接符 4"/>
            <p:cNvCxnSpPr>
              <a:stCxn id="14" idx="3"/>
            </p:cNvCxnSpPr>
            <p:nvPr/>
          </p:nvCxnSpPr>
          <p:spPr>
            <a:xfrm flipV="1">
              <a:off x="7286217" y="412374"/>
              <a:ext cx="4385826" cy="2"/>
            </a:xfrm>
            <a:prstGeom prst="line">
              <a:avLst/>
            </a:prstGeom>
            <a:ln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文本框 13"/>
            <p:cNvSpPr txBox="1"/>
            <p:nvPr/>
          </p:nvSpPr>
          <p:spPr>
            <a:xfrm>
              <a:off x="4977501" y="119988"/>
              <a:ext cx="230871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请输入标题</a:t>
              </a:r>
              <a:endPara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6" name="Group 34"/>
          <p:cNvGrpSpPr/>
          <p:nvPr/>
        </p:nvGrpSpPr>
        <p:grpSpPr>
          <a:xfrm>
            <a:off x="3491272" y="2165392"/>
            <a:ext cx="2458064" cy="3561080"/>
            <a:chOff x="2790186" y="1624044"/>
            <a:chExt cx="1843548" cy="2670810"/>
          </a:xfrm>
        </p:grpSpPr>
        <p:sp>
          <p:nvSpPr>
            <p:cNvPr id="7" name="Rectangle 8"/>
            <p:cNvSpPr/>
            <p:nvPr/>
          </p:nvSpPr>
          <p:spPr>
            <a:xfrm>
              <a:off x="2790186" y="1780254"/>
              <a:ext cx="1843548" cy="25146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 kern="0">
                <a:solidFill>
                  <a:sysClr val="windowText" lastClr="000000"/>
                </a:solidFill>
                <a:cs typeface="+mn-ea"/>
                <a:sym typeface="+mn-lt"/>
              </a:endParaRPr>
            </a:p>
          </p:txBody>
        </p:sp>
        <p:grpSp>
          <p:nvGrpSpPr>
            <p:cNvPr id="8" name="Group 11"/>
            <p:cNvGrpSpPr/>
            <p:nvPr/>
          </p:nvGrpSpPr>
          <p:grpSpPr>
            <a:xfrm>
              <a:off x="3149985" y="1624044"/>
              <a:ext cx="1123950" cy="746637"/>
              <a:chOff x="2645799" y="1958340"/>
              <a:chExt cx="1123950" cy="746637"/>
            </a:xfrm>
          </p:grpSpPr>
          <p:sp>
            <p:nvSpPr>
              <p:cNvPr id="9" name="Trapezoid 10"/>
              <p:cNvSpPr/>
              <p:nvPr/>
            </p:nvSpPr>
            <p:spPr>
              <a:xfrm>
                <a:off x="2645799" y="1958975"/>
                <a:ext cx="1123950" cy="156210"/>
              </a:xfrm>
              <a:prstGeom prst="trapezoid">
                <a:avLst>
                  <a:gd name="adj" fmla="val 67927"/>
                </a:avLst>
              </a:prstGeom>
              <a:solidFill>
                <a:srgbClr val="11708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en-US" kern="0">
                  <a:solidFill>
                    <a:sysClr val="windowText" lastClr="00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0" name="Pentagon 9"/>
              <p:cNvSpPr/>
              <p:nvPr/>
            </p:nvSpPr>
            <p:spPr>
              <a:xfrm rot="5400000">
                <a:off x="2834456" y="1874459"/>
                <a:ext cx="746637" cy="914400"/>
              </a:xfrm>
              <a:prstGeom prst="homePlate">
                <a:avLst>
                  <a:gd name="adj" fmla="val 31720"/>
                </a:avLst>
              </a:prstGeom>
              <a:solidFill>
                <a:srgbClr val="6BA3B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en-US" kern="0">
                  <a:solidFill>
                    <a:sysClr val="windowText" lastClr="000000"/>
                  </a:solidFill>
                  <a:cs typeface="+mn-ea"/>
                  <a:sym typeface="+mn-lt"/>
                </a:endParaRPr>
              </a:p>
            </p:txBody>
          </p:sp>
        </p:grpSp>
      </p:grpSp>
      <p:sp>
        <p:nvSpPr>
          <p:cNvPr id="11" name="Text Placeholder 3"/>
          <p:cNvSpPr txBox="1"/>
          <p:nvPr/>
        </p:nvSpPr>
        <p:spPr>
          <a:xfrm>
            <a:off x="3729491" y="3381941"/>
            <a:ext cx="1981627" cy="1446550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>
              <a:spcBef>
                <a:spcPct val="20000"/>
              </a:spcBef>
              <a:defRPr/>
            </a:pPr>
            <a:r>
              <a:rPr lang="zh-CN" altLang="en-US" sz="2400" b="1" kern="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此处添加标题</a:t>
            </a:r>
            <a:endParaRPr lang="zh-CN" altLang="en-US" sz="2400" b="1" kern="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  <a:p>
            <a:pPr>
              <a:defRPr/>
            </a:pPr>
            <a:endParaRPr lang="en-US" altLang="zh-CN" sz="1400" dirty="0">
              <a:cs typeface="+mn-ea"/>
              <a:sym typeface="+mn-lt"/>
            </a:endParaRPr>
          </a:p>
          <a:p>
            <a:pPr>
              <a:defRPr/>
            </a:pPr>
            <a:r>
              <a:rPr lang="zh-CN" altLang="en-US" sz="1400" dirty="0">
                <a:cs typeface="+mn-ea"/>
                <a:sym typeface="+mn-lt"/>
              </a:rPr>
              <a:t>请在此处添加详细描述文本，尽量与标题文本语言风格相符合，语言描述尽量简洁生动。</a:t>
            </a:r>
            <a:endParaRPr lang="en-US" altLang="zh-CN" sz="1400" b="1" dirty="0">
              <a:cs typeface="+mn-ea"/>
              <a:sym typeface="+mn-lt"/>
            </a:endParaRPr>
          </a:p>
        </p:txBody>
      </p:sp>
      <p:sp>
        <p:nvSpPr>
          <p:cNvPr id="12" name="Freeform 62"/>
          <p:cNvSpPr>
            <a:spLocks noChangeAspect="1" noEditPoints="1"/>
          </p:cNvSpPr>
          <p:nvPr/>
        </p:nvSpPr>
        <p:spPr bwMode="auto">
          <a:xfrm>
            <a:off x="4459386" y="2371079"/>
            <a:ext cx="521839" cy="526011"/>
          </a:xfrm>
          <a:custGeom>
            <a:avLst/>
            <a:gdLst/>
            <a:ahLst/>
            <a:cxnLst>
              <a:cxn ang="0">
                <a:pos x="58" y="33"/>
              </a:cxn>
              <a:cxn ang="0">
                <a:pos x="57" y="34"/>
              </a:cxn>
              <a:cxn ang="0">
                <a:pos x="50" y="35"/>
              </a:cxn>
              <a:cxn ang="0">
                <a:pos x="49" y="39"/>
              </a:cxn>
              <a:cxn ang="0">
                <a:pos x="53" y="44"/>
              </a:cxn>
              <a:cxn ang="0">
                <a:pos x="53" y="45"/>
              </a:cxn>
              <a:cxn ang="0">
                <a:pos x="53" y="46"/>
              </a:cxn>
              <a:cxn ang="0">
                <a:pos x="45" y="53"/>
              </a:cxn>
              <a:cxn ang="0">
                <a:pos x="44" y="52"/>
              </a:cxn>
              <a:cxn ang="0">
                <a:pos x="39" y="48"/>
              </a:cxn>
              <a:cxn ang="0">
                <a:pos x="36" y="50"/>
              </a:cxn>
              <a:cxn ang="0">
                <a:pos x="34" y="57"/>
              </a:cxn>
              <a:cxn ang="0">
                <a:pos x="33" y="58"/>
              </a:cxn>
              <a:cxn ang="0">
                <a:pos x="25" y="58"/>
              </a:cxn>
              <a:cxn ang="0">
                <a:pos x="23" y="57"/>
              </a:cxn>
              <a:cxn ang="0">
                <a:pos x="22" y="50"/>
              </a:cxn>
              <a:cxn ang="0">
                <a:pos x="19" y="48"/>
              </a:cxn>
              <a:cxn ang="0">
                <a:pos x="14" y="52"/>
              </a:cxn>
              <a:cxn ang="0">
                <a:pos x="13" y="53"/>
              </a:cxn>
              <a:cxn ang="0">
                <a:pos x="12" y="52"/>
              </a:cxn>
              <a:cxn ang="0">
                <a:pos x="5" y="46"/>
              </a:cxn>
              <a:cxn ang="0">
                <a:pos x="5" y="45"/>
              </a:cxn>
              <a:cxn ang="0">
                <a:pos x="5" y="44"/>
              </a:cxn>
              <a:cxn ang="0">
                <a:pos x="9" y="39"/>
              </a:cxn>
              <a:cxn ang="0">
                <a:pos x="8" y="35"/>
              </a:cxn>
              <a:cxn ang="0">
                <a:pos x="1" y="34"/>
              </a:cxn>
              <a:cxn ang="0">
                <a:pos x="0" y="33"/>
              </a:cxn>
              <a:cxn ang="0">
                <a:pos x="0" y="24"/>
              </a:cxn>
              <a:cxn ang="0">
                <a:pos x="1" y="23"/>
              </a:cxn>
              <a:cxn ang="0">
                <a:pos x="8" y="22"/>
              </a:cxn>
              <a:cxn ang="0">
                <a:pos x="9" y="18"/>
              </a:cxn>
              <a:cxn ang="0">
                <a:pos x="5" y="13"/>
              </a:cxn>
              <a:cxn ang="0">
                <a:pos x="5" y="12"/>
              </a:cxn>
              <a:cxn ang="0">
                <a:pos x="5" y="11"/>
              </a:cxn>
              <a:cxn ang="0">
                <a:pos x="13" y="5"/>
              </a:cxn>
              <a:cxn ang="0">
                <a:pos x="14" y="5"/>
              </a:cxn>
              <a:cxn ang="0">
                <a:pos x="19" y="9"/>
              </a:cxn>
              <a:cxn ang="0">
                <a:pos x="22" y="8"/>
              </a:cxn>
              <a:cxn ang="0">
                <a:pos x="23" y="1"/>
              </a:cxn>
              <a:cxn ang="0">
                <a:pos x="25" y="0"/>
              </a:cxn>
              <a:cxn ang="0">
                <a:pos x="33" y="0"/>
              </a:cxn>
              <a:cxn ang="0">
                <a:pos x="34" y="1"/>
              </a:cxn>
              <a:cxn ang="0">
                <a:pos x="36" y="8"/>
              </a:cxn>
              <a:cxn ang="0">
                <a:pos x="39" y="9"/>
              </a:cxn>
              <a:cxn ang="0">
                <a:pos x="44" y="5"/>
              </a:cxn>
              <a:cxn ang="0">
                <a:pos x="45" y="5"/>
              </a:cxn>
              <a:cxn ang="0">
                <a:pos x="46" y="5"/>
              </a:cxn>
              <a:cxn ang="0">
                <a:pos x="52" y="12"/>
              </a:cxn>
              <a:cxn ang="0">
                <a:pos x="53" y="12"/>
              </a:cxn>
              <a:cxn ang="0">
                <a:pos x="52" y="13"/>
              </a:cxn>
              <a:cxn ang="0">
                <a:pos x="48" y="18"/>
              </a:cxn>
              <a:cxn ang="0">
                <a:pos x="50" y="22"/>
              </a:cxn>
              <a:cxn ang="0">
                <a:pos x="57" y="23"/>
              </a:cxn>
              <a:cxn ang="0">
                <a:pos x="58" y="25"/>
              </a:cxn>
              <a:cxn ang="0">
                <a:pos x="58" y="33"/>
              </a:cxn>
              <a:cxn ang="0">
                <a:pos x="29" y="19"/>
              </a:cxn>
              <a:cxn ang="0">
                <a:pos x="19" y="29"/>
              </a:cxn>
              <a:cxn ang="0">
                <a:pos x="29" y="38"/>
              </a:cxn>
              <a:cxn ang="0">
                <a:pos x="39" y="29"/>
              </a:cxn>
              <a:cxn ang="0">
                <a:pos x="29" y="19"/>
              </a:cxn>
            </a:cxnLst>
            <a:rect l="0" t="0" r="r" b="b"/>
            <a:pathLst>
              <a:path w="58" h="58">
                <a:moveTo>
                  <a:pt x="58" y="33"/>
                </a:moveTo>
                <a:cubicBezTo>
                  <a:pt x="58" y="34"/>
                  <a:pt x="58" y="34"/>
                  <a:pt x="57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7"/>
                  <a:pt x="49" y="38"/>
                  <a:pt x="49" y="39"/>
                </a:cubicBezTo>
                <a:cubicBezTo>
                  <a:pt x="50" y="41"/>
                  <a:pt x="51" y="42"/>
                  <a:pt x="53" y="44"/>
                </a:cubicBezTo>
                <a:cubicBezTo>
                  <a:pt x="53" y="44"/>
                  <a:pt x="53" y="45"/>
                  <a:pt x="53" y="45"/>
                </a:cubicBezTo>
                <a:cubicBezTo>
                  <a:pt x="53" y="45"/>
                  <a:pt x="53" y="46"/>
                  <a:pt x="53" y="46"/>
                </a:cubicBezTo>
                <a:cubicBezTo>
                  <a:pt x="52" y="47"/>
                  <a:pt x="47" y="53"/>
                  <a:pt x="45" y="53"/>
                </a:cubicBezTo>
                <a:cubicBezTo>
                  <a:pt x="45" y="53"/>
                  <a:pt x="45" y="53"/>
                  <a:pt x="44" y="52"/>
                </a:cubicBezTo>
                <a:cubicBezTo>
                  <a:pt x="39" y="48"/>
                  <a:pt x="39" y="48"/>
                  <a:pt x="39" y="48"/>
                </a:cubicBezTo>
                <a:cubicBezTo>
                  <a:pt x="38" y="49"/>
                  <a:pt x="37" y="49"/>
                  <a:pt x="36" y="50"/>
                </a:cubicBezTo>
                <a:cubicBezTo>
                  <a:pt x="35" y="52"/>
                  <a:pt x="35" y="55"/>
                  <a:pt x="34" y="57"/>
                </a:cubicBezTo>
                <a:cubicBezTo>
                  <a:pt x="34" y="57"/>
                  <a:pt x="34" y="58"/>
                  <a:pt x="33" y="58"/>
                </a:cubicBezTo>
                <a:cubicBezTo>
                  <a:pt x="25" y="58"/>
                  <a:pt x="25" y="58"/>
                  <a:pt x="25" y="58"/>
                </a:cubicBezTo>
                <a:cubicBezTo>
                  <a:pt x="24" y="58"/>
                  <a:pt x="23" y="57"/>
                  <a:pt x="23" y="57"/>
                </a:cubicBezTo>
                <a:cubicBezTo>
                  <a:pt x="22" y="50"/>
                  <a:pt x="22" y="50"/>
                  <a:pt x="22" y="50"/>
                </a:cubicBezTo>
                <a:cubicBezTo>
                  <a:pt x="21" y="49"/>
                  <a:pt x="20" y="49"/>
                  <a:pt x="19" y="48"/>
                </a:cubicBezTo>
                <a:cubicBezTo>
                  <a:pt x="14" y="52"/>
                  <a:pt x="14" y="52"/>
                  <a:pt x="14" y="52"/>
                </a:cubicBezTo>
                <a:cubicBezTo>
                  <a:pt x="13" y="53"/>
                  <a:pt x="13" y="53"/>
                  <a:pt x="13" y="53"/>
                </a:cubicBezTo>
                <a:cubicBezTo>
                  <a:pt x="12" y="53"/>
                  <a:pt x="12" y="53"/>
                  <a:pt x="12" y="52"/>
                </a:cubicBezTo>
                <a:cubicBezTo>
                  <a:pt x="10" y="50"/>
                  <a:pt x="7" y="48"/>
                  <a:pt x="5" y="46"/>
                </a:cubicBezTo>
                <a:cubicBezTo>
                  <a:pt x="5" y="46"/>
                  <a:pt x="5" y="45"/>
                  <a:pt x="5" y="45"/>
                </a:cubicBezTo>
                <a:cubicBezTo>
                  <a:pt x="5" y="45"/>
                  <a:pt x="5" y="44"/>
                  <a:pt x="5" y="44"/>
                </a:cubicBezTo>
                <a:cubicBezTo>
                  <a:pt x="7" y="42"/>
                  <a:pt x="8" y="41"/>
                  <a:pt x="9" y="39"/>
                </a:cubicBezTo>
                <a:cubicBezTo>
                  <a:pt x="9" y="38"/>
                  <a:pt x="8" y="37"/>
                  <a:pt x="8" y="35"/>
                </a:cubicBezTo>
                <a:cubicBezTo>
                  <a:pt x="1" y="34"/>
                  <a:pt x="1" y="34"/>
                  <a:pt x="1" y="34"/>
                </a:cubicBezTo>
                <a:cubicBezTo>
                  <a:pt x="0" y="34"/>
                  <a:pt x="0" y="33"/>
                  <a:pt x="0" y="33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4"/>
                  <a:pt x="0" y="23"/>
                  <a:pt x="1" y="23"/>
                </a:cubicBezTo>
                <a:cubicBezTo>
                  <a:pt x="8" y="22"/>
                  <a:pt x="8" y="22"/>
                  <a:pt x="8" y="22"/>
                </a:cubicBezTo>
                <a:cubicBezTo>
                  <a:pt x="8" y="21"/>
                  <a:pt x="9" y="20"/>
                  <a:pt x="9" y="18"/>
                </a:cubicBezTo>
                <a:cubicBezTo>
                  <a:pt x="8" y="17"/>
                  <a:pt x="7" y="15"/>
                  <a:pt x="5" y="13"/>
                </a:cubicBezTo>
                <a:cubicBezTo>
                  <a:pt x="5" y="13"/>
                  <a:pt x="5" y="13"/>
                  <a:pt x="5" y="12"/>
                </a:cubicBezTo>
                <a:cubicBezTo>
                  <a:pt x="5" y="12"/>
                  <a:pt x="5" y="12"/>
                  <a:pt x="5" y="11"/>
                </a:cubicBezTo>
                <a:cubicBezTo>
                  <a:pt x="6" y="10"/>
                  <a:pt x="11" y="5"/>
                  <a:pt x="13" y="5"/>
                </a:cubicBezTo>
                <a:cubicBezTo>
                  <a:pt x="13" y="5"/>
                  <a:pt x="13" y="5"/>
                  <a:pt x="14" y="5"/>
                </a:cubicBezTo>
                <a:cubicBezTo>
                  <a:pt x="19" y="9"/>
                  <a:pt x="19" y="9"/>
                  <a:pt x="19" y="9"/>
                </a:cubicBezTo>
                <a:cubicBezTo>
                  <a:pt x="20" y="9"/>
                  <a:pt x="21" y="8"/>
                  <a:pt x="22" y="8"/>
                </a:cubicBezTo>
                <a:cubicBezTo>
                  <a:pt x="22" y="5"/>
                  <a:pt x="23" y="3"/>
                  <a:pt x="23" y="1"/>
                </a:cubicBezTo>
                <a:cubicBezTo>
                  <a:pt x="23" y="0"/>
                  <a:pt x="24" y="0"/>
                  <a:pt x="25" y="0"/>
                </a:cubicBezTo>
                <a:cubicBezTo>
                  <a:pt x="33" y="0"/>
                  <a:pt x="33" y="0"/>
                  <a:pt x="33" y="0"/>
                </a:cubicBezTo>
                <a:cubicBezTo>
                  <a:pt x="34" y="0"/>
                  <a:pt x="34" y="0"/>
                  <a:pt x="34" y="1"/>
                </a:cubicBezTo>
                <a:cubicBezTo>
                  <a:pt x="36" y="8"/>
                  <a:pt x="36" y="8"/>
                  <a:pt x="36" y="8"/>
                </a:cubicBezTo>
                <a:cubicBezTo>
                  <a:pt x="37" y="8"/>
                  <a:pt x="38" y="9"/>
                  <a:pt x="39" y="9"/>
                </a:cubicBezTo>
                <a:cubicBezTo>
                  <a:pt x="44" y="5"/>
                  <a:pt x="44" y="5"/>
                  <a:pt x="44" y="5"/>
                </a:cubicBezTo>
                <a:cubicBezTo>
                  <a:pt x="45" y="5"/>
                  <a:pt x="45" y="5"/>
                  <a:pt x="45" y="5"/>
                </a:cubicBezTo>
                <a:cubicBezTo>
                  <a:pt x="46" y="5"/>
                  <a:pt x="46" y="5"/>
                  <a:pt x="46" y="5"/>
                </a:cubicBezTo>
                <a:cubicBezTo>
                  <a:pt x="48" y="7"/>
                  <a:pt x="51" y="9"/>
                  <a:pt x="52" y="12"/>
                </a:cubicBezTo>
                <a:cubicBezTo>
                  <a:pt x="53" y="12"/>
                  <a:pt x="53" y="12"/>
                  <a:pt x="53" y="12"/>
                </a:cubicBezTo>
                <a:cubicBezTo>
                  <a:pt x="53" y="13"/>
                  <a:pt x="53" y="13"/>
                  <a:pt x="52" y="13"/>
                </a:cubicBezTo>
                <a:cubicBezTo>
                  <a:pt x="51" y="15"/>
                  <a:pt x="50" y="17"/>
                  <a:pt x="48" y="18"/>
                </a:cubicBezTo>
                <a:cubicBezTo>
                  <a:pt x="49" y="20"/>
                  <a:pt x="50" y="21"/>
                  <a:pt x="50" y="22"/>
                </a:cubicBezTo>
                <a:cubicBezTo>
                  <a:pt x="57" y="23"/>
                  <a:pt x="57" y="23"/>
                  <a:pt x="57" y="23"/>
                </a:cubicBezTo>
                <a:cubicBezTo>
                  <a:pt x="58" y="23"/>
                  <a:pt x="58" y="24"/>
                  <a:pt x="58" y="25"/>
                </a:cubicBezTo>
                <a:lnTo>
                  <a:pt x="58" y="33"/>
                </a:lnTo>
                <a:close/>
                <a:moveTo>
                  <a:pt x="29" y="19"/>
                </a:moveTo>
                <a:cubicBezTo>
                  <a:pt x="24" y="19"/>
                  <a:pt x="19" y="23"/>
                  <a:pt x="19" y="29"/>
                </a:cubicBezTo>
                <a:cubicBezTo>
                  <a:pt x="19" y="34"/>
                  <a:pt x="24" y="38"/>
                  <a:pt x="29" y="38"/>
                </a:cubicBezTo>
                <a:cubicBezTo>
                  <a:pt x="34" y="38"/>
                  <a:pt x="39" y="34"/>
                  <a:pt x="39" y="29"/>
                </a:cubicBezTo>
                <a:cubicBezTo>
                  <a:pt x="39" y="23"/>
                  <a:pt x="34" y="19"/>
                  <a:pt x="29" y="19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>
              <a:defRPr/>
            </a:pPr>
            <a:endParaRPr lang="en-US" kern="0">
              <a:solidFill>
                <a:schemeClr val="accent4"/>
              </a:solidFill>
              <a:cs typeface="+mn-ea"/>
              <a:sym typeface="+mn-lt"/>
            </a:endParaRPr>
          </a:p>
        </p:txBody>
      </p:sp>
      <p:grpSp>
        <p:nvGrpSpPr>
          <p:cNvPr id="13" name="Group 35"/>
          <p:cNvGrpSpPr/>
          <p:nvPr/>
        </p:nvGrpSpPr>
        <p:grpSpPr>
          <a:xfrm>
            <a:off x="6053804" y="2165392"/>
            <a:ext cx="2458064" cy="3561080"/>
            <a:chOff x="4712085" y="1624044"/>
            <a:chExt cx="1843548" cy="2670810"/>
          </a:xfrm>
        </p:grpSpPr>
        <p:sp>
          <p:nvSpPr>
            <p:cNvPr id="15" name="Rectangle 15"/>
            <p:cNvSpPr/>
            <p:nvPr/>
          </p:nvSpPr>
          <p:spPr>
            <a:xfrm>
              <a:off x="4712085" y="1780254"/>
              <a:ext cx="1843548" cy="25146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 kern="0">
                <a:solidFill>
                  <a:sysClr val="windowText" lastClr="000000"/>
                </a:solidFill>
                <a:cs typeface="+mn-ea"/>
                <a:sym typeface="+mn-lt"/>
              </a:endParaRPr>
            </a:p>
          </p:txBody>
        </p:sp>
        <p:grpSp>
          <p:nvGrpSpPr>
            <p:cNvPr id="16" name="Group 16"/>
            <p:cNvGrpSpPr/>
            <p:nvPr/>
          </p:nvGrpSpPr>
          <p:grpSpPr>
            <a:xfrm>
              <a:off x="5071884" y="1624044"/>
              <a:ext cx="1123950" cy="746637"/>
              <a:chOff x="2645799" y="1958340"/>
              <a:chExt cx="1123950" cy="746637"/>
            </a:xfrm>
          </p:grpSpPr>
          <p:sp>
            <p:nvSpPr>
              <p:cNvPr id="17" name="Trapezoid 17"/>
              <p:cNvSpPr/>
              <p:nvPr/>
            </p:nvSpPr>
            <p:spPr>
              <a:xfrm>
                <a:off x="2645799" y="1958975"/>
                <a:ext cx="1123950" cy="156210"/>
              </a:xfrm>
              <a:prstGeom prst="trapezoid">
                <a:avLst>
                  <a:gd name="adj" fmla="val 67927"/>
                </a:avLst>
              </a:prstGeom>
              <a:solidFill>
                <a:srgbClr val="11708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en-US" kern="0">
                  <a:solidFill>
                    <a:sysClr val="windowText" lastClr="00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9" name="Pentagon 18"/>
              <p:cNvSpPr/>
              <p:nvPr/>
            </p:nvSpPr>
            <p:spPr>
              <a:xfrm rot="5400000">
                <a:off x="2834456" y="1874459"/>
                <a:ext cx="746637" cy="914400"/>
              </a:xfrm>
              <a:prstGeom prst="homePlate">
                <a:avLst>
                  <a:gd name="adj" fmla="val 31720"/>
                </a:avLst>
              </a:prstGeom>
              <a:solidFill>
                <a:srgbClr val="6BA3B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en-US" kern="0">
                  <a:solidFill>
                    <a:sysClr val="windowText" lastClr="000000"/>
                  </a:solidFill>
                  <a:cs typeface="+mn-ea"/>
                  <a:sym typeface="+mn-lt"/>
                </a:endParaRPr>
              </a:p>
            </p:txBody>
          </p:sp>
        </p:grpSp>
      </p:grpSp>
      <p:sp>
        <p:nvSpPr>
          <p:cNvPr id="20" name="Text Placeholder 3"/>
          <p:cNvSpPr txBox="1"/>
          <p:nvPr/>
        </p:nvSpPr>
        <p:spPr>
          <a:xfrm>
            <a:off x="6344258" y="3381941"/>
            <a:ext cx="2028900" cy="1446550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>
              <a:spcBef>
                <a:spcPct val="20000"/>
              </a:spcBef>
              <a:defRPr/>
            </a:pPr>
            <a:r>
              <a:rPr lang="zh-CN" altLang="en-US" sz="2400" b="1" kern="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此处添加标题</a:t>
            </a:r>
            <a:endParaRPr lang="zh-CN" altLang="en-US" sz="2400" b="1" kern="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  <a:p>
            <a:pPr>
              <a:defRPr/>
            </a:pPr>
            <a:endParaRPr lang="en-US" altLang="zh-CN" sz="1400" dirty="0">
              <a:cs typeface="+mn-ea"/>
              <a:sym typeface="+mn-lt"/>
            </a:endParaRPr>
          </a:p>
          <a:p>
            <a:pPr>
              <a:defRPr/>
            </a:pPr>
            <a:r>
              <a:rPr lang="zh-CN" altLang="en-US" sz="1400" dirty="0">
                <a:cs typeface="+mn-ea"/>
                <a:sym typeface="+mn-lt"/>
              </a:rPr>
              <a:t>请在此处添加详细描述文本，尽量与标题文本语言风格相符合，语言描述尽量简洁生动。</a:t>
            </a:r>
            <a:endParaRPr lang="en-US" altLang="zh-CN" sz="1400" b="1" dirty="0">
              <a:cs typeface="+mn-ea"/>
              <a:sym typeface="+mn-lt"/>
            </a:endParaRPr>
          </a:p>
        </p:txBody>
      </p:sp>
      <p:grpSp>
        <p:nvGrpSpPr>
          <p:cNvPr id="21" name="Group 36"/>
          <p:cNvGrpSpPr/>
          <p:nvPr/>
        </p:nvGrpSpPr>
        <p:grpSpPr>
          <a:xfrm>
            <a:off x="8616336" y="2165392"/>
            <a:ext cx="2458064" cy="3561080"/>
            <a:chOff x="6633984" y="1624044"/>
            <a:chExt cx="1843548" cy="2670810"/>
          </a:xfrm>
        </p:grpSpPr>
        <p:sp>
          <p:nvSpPr>
            <p:cNvPr id="22" name="Rectangle 21"/>
            <p:cNvSpPr/>
            <p:nvPr/>
          </p:nvSpPr>
          <p:spPr>
            <a:xfrm>
              <a:off x="6633984" y="1780254"/>
              <a:ext cx="1843548" cy="25146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 kern="0">
                <a:solidFill>
                  <a:sysClr val="windowText" lastClr="000000"/>
                </a:solidFill>
                <a:cs typeface="+mn-ea"/>
                <a:sym typeface="+mn-lt"/>
              </a:endParaRPr>
            </a:p>
          </p:txBody>
        </p:sp>
        <p:grpSp>
          <p:nvGrpSpPr>
            <p:cNvPr id="23" name="Group 22"/>
            <p:cNvGrpSpPr/>
            <p:nvPr/>
          </p:nvGrpSpPr>
          <p:grpSpPr>
            <a:xfrm>
              <a:off x="6993783" y="1624044"/>
              <a:ext cx="1123950" cy="746637"/>
              <a:chOff x="2645799" y="1958340"/>
              <a:chExt cx="1123950" cy="746637"/>
            </a:xfrm>
          </p:grpSpPr>
          <p:sp>
            <p:nvSpPr>
              <p:cNvPr id="24" name="Trapezoid 23"/>
              <p:cNvSpPr/>
              <p:nvPr/>
            </p:nvSpPr>
            <p:spPr>
              <a:xfrm>
                <a:off x="2645799" y="1958975"/>
                <a:ext cx="1123950" cy="156210"/>
              </a:xfrm>
              <a:prstGeom prst="trapezoid">
                <a:avLst>
                  <a:gd name="adj" fmla="val 67927"/>
                </a:avLst>
              </a:prstGeom>
              <a:solidFill>
                <a:srgbClr val="11708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en-US" kern="0">
                  <a:solidFill>
                    <a:sysClr val="windowText" lastClr="00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5" name="Pentagon 24"/>
              <p:cNvSpPr/>
              <p:nvPr/>
            </p:nvSpPr>
            <p:spPr>
              <a:xfrm rot="5400000">
                <a:off x="2834456" y="1874459"/>
                <a:ext cx="746637" cy="914400"/>
              </a:xfrm>
              <a:prstGeom prst="homePlate">
                <a:avLst>
                  <a:gd name="adj" fmla="val 31720"/>
                </a:avLst>
              </a:prstGeom>
              <a:solidFill>
                <a:srgbClr val="6BA3B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en-US" kern="0">
                  <a:solidFill>
                    <a:sysClr val="windowText" lastClr="000000"/>
                  </a:solidFill>
                  <a:cs typeface="+mn-ea"/>
                  <a:sym typeface="+mn-lt"/>
                </a:endParaRPr>
              </a:p>
            </p:txBody>
          </p:sp>
        </p:grpSp>
      </p:grpSp>
      <p:sp>
        <p:nvSpPr>
          <p:cNvPr id="26" name="Text Placeholder 3"/>
          <p:cNvSpPr txBox="1"/>
          <p:nvPr/>
        </p:nvSpPr>
        <p:spPr>
          <a:xfrm>
            <a:off x="8906789" y="3381941"/>
            <a:ext cx="1938635" cy="1446550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>
              <a:spcBef>
                <a:spcPct val="20000"/>
              </a:spcBef>
              <a:defRPr/>
            </a:pPr>
            <a:r>
              <a:rPr lang="zh-CN" altLang="en-US" sz="2400" b="1" kern="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此处添加标题</a:t>
            </a:r>
            <a:endParaRPr lang="zh-CN" altLang="en-US" sz="2400" b="1" kern="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  <a:p>
            <a:pPr>
              <a:defRPr/>
            </a:pPr>
            <a:endParaRPr lang="en-US" altLang="zh-CN" sz="1400" dirty="0">
              <a:cs typeface="+mn-ea"/>
              <a:sym typeface="+mn-lt"/>
            </a:endParaRPr>
          </a:p>
          <a:p>
            <a:pPr>
              <a:defRPr/>
            </a:pPr>
            <a:r>
              <a:rPr lang="zh-CN" altLang="en-US" sz="1400" dirty="0">
                <a:cs typeface="+mn-ea"/>
                <a:sym typeface="+mn-lt"/>
              </a:rPr>
              <a:t>请在此处添加详细描述文本，尽量与标题文本语言风格相符合，语言描述尽量简洁生动。</a:t>
            </a:r>
            <a:endParaRPr lang="en-US" altLang="zh-CN" sz="1400" b="1" dirty="0">
              <a:cs typeface="+mn-ea"/>
              <a:sym typeface="+mn-lt"/>
            </a:endParaRPr>
          </a:p>
        </p:txBody>
      </p:sp>
      <p:sp>
        <p:nvSpPr>
          <p:cNvPr id="27" name="Freeform 245"/>
          <p:cNvSpPr>
            <a:spLocks noChangeAspect="1"/>
          </p:cNvSpPr>
          <p:nvPr/>
        </p:nvSpPr>
        <p:spPr bwMode="auto">
          <a:xfrm>
            <a:off x="7026094" y="2377342"/>
            <a:ext cx="513485" cy="513485"/>
          </a:xfrm>
          <a:custGeom>
            <a:avLst/>
            <a:gdLst/>
            <a:ahLst/>
            <a:cxnLst>
              <a:cxn ang="0">
                <a:pos x="68" y="3"/>
              </a:cxn>
              <a:cxn ang="0">
                <a:pos x="58" y="61"/>
              </a:cxn>
              <a:cxn ang="0">
                <a:pos x="57" y="63"/>
              </a:cxn>
              <a:cxn ang="0">
                <a:pos x="56" y="63"/>
              </a:cxn>
              <a:cxn ang="0">
                <a:pos x="55" y="63"/>
              </a:cxn>
              <a:cxn ang="0">
                <a:pos x="38" y="56"/>
              </a:cxn>
              <a:cxn ang="0">
                <a:pos x="28" y="67"/>
              </a:cxn>
              <a:cxn ang="0">
                <a:pos x="26" y="68"/>
              </a:cxn>
              <a:cxn ang="0">
                <a:pos x="26" y="68"/>
              </a:cxn>
              <a:cxn ang="0">
                <a:pos x="24" y="65"/>
              </a:cxn>
              <a:cxn ang="0">
                <a:pos x="24" y="52"/>
              </a:cxn>
              <a:cxn ang="0">
                <a:pos x="57" y="12"/>
              </a:cxn>
              <a:cxn ang="0">
                <a:pos x="16" y="47"/>
              </a:cxn>
              <a:cxn ang="0">
                <a:pos x="1" y="41"/>
              </a:cxn>
              <a:cxn ang="0">
                <a:pos x="0" y="39"/>
              </a:cxn>
              <a:cxn ang="0">
                <a:pos x="1" y="36"/>
              </a:cxn>
              <a:cxn ang="0">
                <a:pos x="64" y="0"/>
              </a:cxn>
              <a:cxn ang="0">
                <a:pos x="65" y="0"/>
              </a:cxn>
              <a:cxn ang="0">
                <a:pos x="67" y="0"/>
              </a:cxn>
              <a:cxn ang="0">
                <a:pos x="68" y="3"/>
              </a:cxn>
            </a:cxnLst>
            <a:rect l="0" t="0" r="r" b="b"/>
            <a:pathLst>
              <a:path w="68" h="68">
                <a:moveTo>
                  <a:pt x="68" y="3"/>
                </a:moveTo>
                <a:cubicBezTo>
                  <a:pt x="58" y="61"/>
                  <a:pt x="58" y="61"/>
                  <a:pt x="58" y="61"/>
                </a:cubicBezTo>
                <a:cubicBezTo>
                  <a:pt x="58" y="62"/>
                  <a:pt x="57" y="62"/>
                  <a:pt x="57" y="63"/>
                </a:cubicBezTo>
                <a:cubicBezTo>
                  <a:pt x="56" y="63"/>
                  <a:pt x="56" y="63"/>
                  <a:pt x="56" y="63"/>
                </a:cubicBezTo>
                <a:cubicBezTo>
                  <a:pt x="55" y="63"/>
                  <a:pt x="55" y="63"/>
                  <a:pt x="55" y="63"/>
                </a:cubicBezTo>
                <a:cubicBezTo>
                  <a:pt x="38" y="56"/>
                  <a:pt x="38" y="56"/>
                  <a:pt x="38" y="56"/>
                </a:cubicBezTo>
                <a:cubicBezTo>
                  <a:pt x="28" y="67"/>
                  <a:pt x="28" y="67"/>
                  <a:pt x="28" y="67"/>
                </a:cubicBezTo>
                <a:cubicBezTo>
                  <a:pt x="28" y="67"/>
                  <a:pt x="27" y="68"/>
                  <a:pt x="26" y="68"/>
                </a:cubicBezTo>
                <a:cubicBezTo>
                  <a:pt x="26" y="68"/>
                  <a:pt x="26" y="68"/>
                  <a:pt x="26" y="68"/>
                </a:cubicBezTo>
                <a:cubicBezTo>
                  <a:pt x="25" y="67"/>
                  <a:pt x="24" y="66"/>
                  <a:pt x="24" y="65"/>
                </a:cubicBezTo>
                <a:cubicBezTo>
                  <a:pt x="24" y="52"/>
                  <a:pt x="24" y="52"/>
                  <a:pt x="24" y="52"/>
                </a:cubicBezTo>
                <a:cubicBezTo>
                  <a:pt x="57" y="12"/>
                  <a:pt x="57" y="12"/>
                  <a:pt x="57" y="12"/>
                </a:cubicBezTo>
                <a:cubicBezTo>
                  <a:pt x="16" y="47"/>
                  <a:pt x="16" y="47"/>
                  <a:pt x="16" y="47"/>
                </a:cubicBezTo>
                <a:cubicBezTo>
                  <a:pt x="1" y="41"/>
                  <a:pt x="1" y="41"/>
                  <a:pt x="1" y="41"/>
                </a:cubicBezTo>
                <a:cubicBezTo>
                  <a:pt x="0" y="40"/>
                  <a:pt x="0" y="40"/>
                  <a:pt x="0" y="39"/>
                </a:cubicBezTo>
                <a:cubicBezTo>
                  <a:pt x="0" y="38"/>
                  <a:pt x="0" y="37"/>
                  <a:pt x="1" y="36"/>
                </a:cubicBezTo>
                <a:cubicBezTo>
                  <a:pt x="64" y="0"/>
                  <a:pt x="64" y="0"/>
                  <a:pt x="64" y="0"/>
                </a:cubicBezTo>
                <a:cubicBezTo>
                  <a:pt x="65" y="0"/>
                  <a:pt x="65" y="0"/>
                  <a:pt x="65" y="0"/>
                </a:cubicBezTo>
                <a:cubicBezTo>
                  <a:pt x="66" y="0"/>
                  <a:pt x="66" y="0"/>
                  <a:pt x="67" y="0"/>
                </a:cubicBezTo>
                <a:cubicBezTo>
                  <a:pt x="68" y="1"/>
                  <a:pt x="68" y="2"/>
                  <a:pt x="68" y="3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>
              <a:defRPr/>
            </a:pPr>
            <a:endParaRPr lang="en-US" kern="0">
              <a:solidFill>
                <a:schemeClr val="accent4"/>
              </a:solidFill>
              <a:cs typeface="+mn-ea"/>
              <a:sym typeface="+mn-lt"/>
            </a:endParaRPr>
          </a:p>
        </p:txBody>
      </p:sp>
      <p:sp>
        <p:nvSpPr>
          <p:cNvPr id="28" name="Freeform 132"/>
          <p:cNvSpPr>
            <a:spLocks noChangeAspect="1" noEditPoints="1"/>
          </p:cNvSpPr>
          <p:nvPr/>
        </p:nvSpPr>
        <p:spPr bwMode="auto">
          <a:xfrm>
            <a:off x="9540567" y="2342536"/>
            <a:ext cx="609603" cy="583096"/>
          </a:xfrm>
          <a:custGeom>
            <a:avLst/>
            <a:gdLst/>
            <a:ahLst/>
            <a:cxnLst>
              <a:cxn ang="0">
                <a:pos x="62" y="31"/>
              </a:cxn>
              <a:cxn ang="0">
                <a:pos x="62" y="31"/>
              </a:cxn>
              <a:cxn ang="0">
                <a:pos x="54" y="27"/>
              </a:cxn>
              <a:cxn ang="0">
                <a:pos x="45" y="33"/>
              </a:cxn>
              <a:cxn ang="0">
                <a:pos x="44" y="35"/>
              </a:cxn>
              <a:cxn ang="0">
                <a:pos x="43" y="35"/>
              </a:cxn>
              <a:cxn ang="0">
                <a:pos x="42" y="35"/>
              </a:cxn>
              <a:cxn ang="0">
                <a:pos x="41" y="33"/>
              </a:cxn>
              <a:cxn ang="0">
                <a:pos x="32" y="27"/>
              </a:cxn>
              <a:cxn ang="0">
                <a:pos x="23" y="33"/>
              </a:cxn>
              <a:cxn ang="0">
                <a:pos x="22" y="35"/>
              </a:cxn>
              <a:cxn ang="0">
                <a:pos x="21" y="35"/>
              </a:cxn>
              <a:cxn ang="0">
                <a:pos x="20" y="35"/>
              </a:cxn>
              <a:cxn ang="0">
                <a:pos x="19" y="33"/>
              </a:cxn>
              <a:cxn ang="0">
                <a:pos x="10" y="27"/>
              </a:cxn>
              <a:cxn ang="0">
                <a:pos x="3" y="31"/>
              </a:cxn>
              <a:cxn ang="0">
                <a:pos x="2" y="31"/>
              </a:cxn>
              <a:cxn ang="0">
                <a:pos x="0" y="30"/>
              </a:cxn>
              <a:cxn ang="0">
                <a:pos x="0" y="30"/>
              </a:cxn>
              <a:cxn ang="0">
                <a:pos x="32" y="7"/>
              </a:cxn>
              <a:cxn ang="0">
                <a:pos x="64" y="30"/>
              </a:cxn>
              <a:cxn ang="0">
                <a:pos x="64" y="30"/>
              </a:cxn>
              <a:cxn ang="0">
                <a:pos x="62" y="31"/>
              </a:cxn>
              <a:cxn ang="0">
                <a:pos x="34" y="51"/>
              </a:cxn>
              <a:cxn ang="0">
                <a:pos x="25" y="61"/>
              </a:cxn>
              <a:cxn ang="0">
                <a:pos x="15" y="51"/>
              </a:cxn>
              <a:cxn ang="0">
                <a:pos x="17" y="49"/>
              </a:cxn>
              <a:cxn ang="0">
                <a:pos x="20" y="51"/>
              </a:cxn>
              <a:cxn ang="0">
                <a:pos x="25" y="56"/>
              </a:cxn>
              <a:cxn ang="0">
                <a:pos x="30" y="51"/>
              </a:cxn>
              <a:cxn ang="0">
                <a:pos x="30" y="29"/>
              </a:cxn>
              <a:cxn ang="0">
                <a:pos x="32" y="29"/>
              </a:cxn>
              <a:cxn ang="0">
                <a:pos x="34" y="29"/>
              </a:cxn>
              <a:cxn ang="0">
                <a:pos x="34" y="51"/>
              </a:cxn>
              <a:cxn ang="0">
                <a:pos x="34" y="6"/>
              </a:cxn>
              <a:cxn ang="0">
                <a:pos x="32" y="6"/>
              </a:cxn>
              <a:cxn ang="0">
                <a:pos x="30" y="6"/>
              </a:cxn>
              <a:cxn ang="0">
                <a:pos x="30" y="3"/>
              </a:cxn>
              <a:cxn ang="0">
                <a:pos x="32" y="0"/>
              </a:cxn>
              <a:cxn ang="0">
                <a:pos x="34" y="3"/>
              </a:cxn>
              <a:cxn ang="0">
                <a:pos x="34" y="6"/>
              </a:cxn>
            </a:cxnLst>
            <a:rect l="0" t="0" r="r" b="b"/>
            <a:pathLst>
              <a:path w="64" h="61">
                <a:moveTo>
                  <a:pt x="62" y="31"/>
                </a:moveTo>
                <a:cubicBezTo>
                  <a:pt x="62" y="31"/>
                  <a:pt x="62" y="31"/>
                  <a:pt x="62" y="31"/>
                </a:cubicBezTo>
                <a:cubicBezTo>
                  <a:pt x="59" y="29"/>
                  <a:pt x="57" y="27"/>
                  <a:pt x="54" y="27"/>
                </a:cubicBezTo>
                <a:cubicBezTo>
                  <a:pt x="51" y="27"/>
                  <a:pt x="47" y="30"/>
                  <a:pt x="45" y="33"/>
                </a:cubicBezTo>
                <a:cubicBezTo>
                  <a:pt x="45" y="33"/>
                  <a:pt x="45" y="34"/>
                  <a:pt x="44" y="35"/>
                </a:cubicBezTo>
                <a:cubicBezTo>
                  <a:pt x="44" y="35"/>
                  <a:pt x="44" y="35"/>
                  <a:pt x="43" y="35"/>
                </a:cubicBezTo>
                <a:cubicBezTo>
                  <a:pt x="43" y="35"/>
                  <a:pt x="42" y="35"/>
                  <a:pt x="42" y="35"/>
                </a:cubicBezTo>
                <a:cubicBezTo>
                  <a:pt x="42" y="34"/>
                  <a:pt x="41" y="33"/>
                  <a:pt x="41" y="33"/>
                </a:cubicBezTo>
                <a:cubicBezTo>
                  <a:pt x="39" y="30"/>
                  <a:pt x="36" y="27"/>
                  <a:pt x="32" y="27"/>
                </a:cubicBezTo>
                <a:cubicBezTo>
                  <a:pt x="28" y="27"/>
                  <a:pt x="25" y="30"/>
                  <a:pt x="23" y="33"/>
                </a:cubicBezTo>
                <a:cubicBezTo>
                  <a:pt x="23" y="33"/>
                  <a:pt x="22" y="34"/>
                  <a:pt x="22" y="35"/>
                </a:cubicBezTo>
                <a:cubicBezTo>
                  <a:pt x="22" y="35"/>
                  <a:pt x="22" y="35"/>
                  <a:pt x="21" y="35"/>
                </a:cubicBezTo>
                <a:cubicBezTo>
                  <a:pt x="20" y="35"/>
                  <a:pt x="20" y="35"/>
                  <a:pt x="20" y="35"/>
                </a:cubicBezTo>
                <a:cubicBezTo>
                  <a:pt x="19" y="34"/>
                  <a:pt x="19" y="33"/>
                  <a:pt x="19" y="33"/>
                </a:cubicBezTo>
                <a:cubicBezTo>
                  <a:pt x="17" y="30"/>
                  <a:pt x="14" y="27"/>
                  <a:pt x="10" y="27"/>
                </a:cubicBezTo>
                <a:cubicBezTo>
                  <a:pt x="7" y="27"/>
                  <a:pt x="5" y="29"/>
                  <a:pt x="3" y="31"/>
                </a:cubicBezTo>
                <a:cubicBezTo>
                  <a:pt x="2" y="31"/>
                  <a:pt x="2" y="31"/>
                  <a:pt x="2" y="31"/>
                </a:cubicBezTo>
                <a:cubicBezTo>
                  <a:pt x="1" y="31"/>
                  <a:pt x="0" y="31"/>
                  <a:pt x="0" y="30"/>
                </a:cubicBezTo>
                <a:cubicBezTo>
                  <a:pt x="0" y="30"/>
                  <a:pt x="0" y="30"/>
                  <a:pt x="0" y="30"/>
                </a:cubicBezTo>
                <a:cubicBezTo>
                  <a:pt x="4" y="16"/>
                  <a:pt x="18" y="7"/>
                  <a:pt x="32" y="7"/>
                </a:cubicBezTo>
                <a:cubicBezTo>
                  <a:pt x="46" y="7"/>
                  <a:pt x="60" y="16"/>
                  <a:pt x="64" y="30"/>
                </a:cubicBezTo>
                <a:cubicBezTo>
                  <a:pt x="64" y="30"/>
                  <a:pt x="64" y="30"/>
                  <a:pt x="64" y="30"/>
                </a:cubicBezTo>
                <a:cubicBezTo>
                  <a:pt x="64" y="31"/>
                  <a:pt x="63" y="31"/>
                  <a:pt x="62" y="31"/>
                </a:cubicBezTo>
                <a:close/>
                <a:moveTo>
                  <a:pt x="34" y="51"/>
                </a:moveTo>
                <a:cubicBezTo>
                  <a:pt x="34" y="56"/>
                  <a:pt x="30" y="61"/>
                  <a:pt x="25" y="61"/>
                </a:cubicBezTo>
                <a:cubicBezTo>
                  <a:pt x="19" y="61"/>
                  <a:pt x="15" y="56"/>
                  <a:pt x="15" y="51"/>
                </a:cubicBezTo>
                <a:cubicBezTo>
                  <a:pt x="15" y="50"/>
                  <a:pt x="16" y="49"/>
                  <a:pt x="17" y="49"/>
                </a:cubicBezTo>
                <a:cubicBezTo>
                  <a:pt x="19" y="49"/>
                  <a:pt x="20" y="50"/>
                  <a:pt x="20" y="51"/>
                </a:cubicBezTo>
                <a:cubicBezTo>
                  <a:pt x="20" y="54"/>
                  <a:pt x="22" y="56"/>
                  <a:pt x="25" y="56"/>
                </a:cubicBezTo>
                <a:cubicBezTo>
                  <a:pt x="27" y="56"/>
                  <a:pt x="30" y="54"/>
                  <a:pt x="30" y="51"/>
                </a:cubicBezTo>
                <a:cubicBezTo>
                  <a:pt x="30" y="29"/>
                  <a:pt x="30" y="29"/>
                  <a:pt x="30" y="29"/>
                </a:cubicBezTo>
                <a:cubicBezTo>
                  <a:pt x="30" y="29"/>
                  <a:pt x="31" y="29"/>
                  <a:pt x="32" y="29"/>
                </a:cubicBezTo>
                <a:cubicBezTo>
                  <a:pt x="33" y="29"/>
                  <a:pt x="34" y="29"/>
                  <a:pt x="34" y="29"/>
                </a:cubicBezTo>
                <a:lnTo>
                  <a:pt x="34" y="51"/>
                </a:lnTo>
                <a:close/>
                <a:moveTo>
                  <a:pt x="34" y="6"/>
                </a:moveTo>
                <a:cubicBezTo>
                  <a:pt x="34" y="6"/>
                  <a:pt x="33" y="6"/>
                  <a:pt x="32" y="6"/>
                </a:cubicBezTo>
                <a:cubicBezTo>
                  <a:pt x="31" y="6"/>
                  <a:pt x="30" y="6"/>
                  <a:pt x="30" y="6"/>
                </a:cubicBezTo>
                <a:cubicBezTo>
                  <a:pt x="30" y="3"/>
                  <a:pt x="30" y="3"/>
                  <a:pt x="30" y="3"/>
                </a:cubicBezTo>
                <a:cubicBezTo>
                  <a:pt x="30" y="1"/>
                  <a:pt x="31" y="0"/>
                  <a:pt x="32" y="0"/>
                </a:cubicBezTo>
                <a:cubicBezTo>
                  <a:pt x="33" y="0"/>
                  <a:pt x="34" y="1"/>
                  <a:pt x="34" y="3"/>
                </a:cubicBezTo>
                <a:lnTo>
                  <a:pt x="34" y="6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>
              <a:defRPr/>
            </a:pPr>
            <a:endParaRPr lang="en-US" kern="0">
              <a:solidFill>
                <a:schemeClr val="accent4"/>
              </a:solidFill>
              <a:cs typeface="+mn-ea"/>
              <a:sym typeface="+mn-lt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1009336" y="2371079"/>
            <a:ext cx="2277208" cy="3392066"/>
          </a:xfrm>
          <a:prstGeom prst="rect">
            <a:avLst/>
          </a:prstGeom>
        </p:spPr>
      </p:pic>
    </p:spTree>
  </p:cSld>
  <p:clrMapOvr>
    <a:masterClrMapping/>
  </p:clrMapOvr>
  <p:transition spd="slow" advTm="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 animBg="1"/>
      <p:bldP spid="20" grpId="0"/>
      <p:bldP spid="26" grpId="0"/>
      <p:bldP spid="27" grpId="0" animBg="1"/>
      <p:bldP spid="2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矩形 57"/>
          <p:cNvSpPr/>
          <p:nvPr/>
        </p:nvSpPr>
        <p:spPr>
          <a:xfrm>
            <a:off x="412735" y="942507"/>
            <a:ext cx="11277596" cy="558630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394447" y="119988"/>
            <a:ext cx="11277596" cy="584775"/>
            <a:chOff x="394447" y="119988"/>
            <a:chExt cx="11277596" cy="584775"/>
          </a:xfrm>
        </p:grpSpPr>
        <p:cxnSp>
          <p:nvCxnSpPr>
            <p:cNvPr id="3" name="直接连接符 2"/>
            <p:cNvCxnSpPr/>
            <p:nvPr/>
          </p:nvCxnSpPr>
          <p:spPr>
            <a:xfrm>
              <a:off x="394447" y="430305"/>
              <a:ext cx="4547196" cy="0"/>
            </a:xfrm>
            <a:prstGeom prst="line">
              <a:avLst/>
            </a:prstGeom>
            <a:ln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直接连接符 4"/>
            <p:cNvCxnSpPr>
              <a:stCxn id="14" idx="3"/>
            </p:cNvCxnSpPr>
            <p:nvPr/>
          </p:nvCxnSpPr>
          <p:spPr>
            <a:xfrm flipV="1">
              <a:off x="7286217" y="412374"/>
              <a:ext cx="4385826" cy="2"/>
            </a:xfrm>
            <a:prstGeom prst="line">
              <a:avLst/>
            </a:prstGeom>
            <a:ln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文本框 13"/>
            <p:cNvSpPr txBox="1"/>
            <p:nvPr/>
          </p:nvSpPr>
          <p:spPr>
            <a:xfrm>
              <a:off x="4977501" y="119988"/>
              <a:ext cx="230871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请输入标题</a:t>
              </a:r>
              <a:endPara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49" name="矩形 48"/>
          <p:cNvSpPr>
            <a:spLocks noChangeArrowheads="1"/>
          </p:cNvSpPr>
          <p:nvPr/>
        </p:nvSpPr>
        <p:spPr bwMode="auto">
          <a:xfrm>
            <a:off x="1855027" y="3808123"/>
            <a:ext cx="1384577" cy="43857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68573" tIns="34287" rIns="68573" bIns="34287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添加标题</a:t>
            </a:r>
            <a:endParaRPr lang="en-US" altLang="zh-CN" sz="2400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0" name="矩形 49"/>
          <p:cNvSpPr>
            <a:spLocks noChangeArrowheads="1"/>
          </p:cNvSpPr>
          <p:nvPr/>
        </p:nvSpPr>
        <p:spPr bwMode="auto">
          <a:xfrm>
            <a:off x="1668152" y="4305210"/>
            <a:ext cx="1758328" cy="1103373"/>
          </a:xfrm>
          <a:prstGeom prst="rect">
            <a:avLst/>
          </a:prstGeom>
          <a:noFill/>
          <a:ln>
            <a:noFill/>
          </a:ln>
        </p:spPr>
        <p:txBody>
          <a:bodyPr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 defTabSz="685165" fontAlgn="auto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在此录入上述图表的描述说明，在此录入上述图表的描述说明。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1" name="矩形 50"/>
          <p:cNvSpPr>
            <a:spLocks noChangeArrowheads="1"/>
          </p:cNvSpPr>
          <p:nvPr/>
        </p:nvSpPr>
        <p:spPr bwMode="auto">
          <a:xfrm>
            <a:off x="4209375" y="3808123"/>
            <a:ext cx="1383161" cy="43857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73" tIns="34287" rIns="68573" bIns="34287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添加标题</a:t>
            </a:r>
            <a:endParaRPr lang="en-US" altLang="zh-CN" sz="2400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2" name="矩形 47"/>
          <p:cNvSpPr>
            <a:spLocks noChangeArrowheads="1"/>
          </p:cNvSpPr>
          <p:nvPr/>
        </p:nvSpPr>
        <p:spPr bwMode="auto">
          <a:xfrm>
            <a:off x="4022500" y="4305210"/>
            <a:ext cx="1756912" cy="1103373"/>
          </a:xfrm>
          <a:prstGeom prst="rect">
            <a:avLst/>
          </a:prstGeom>
          <a:noFill/>
          <a:ln>
            <a:noFill/>
          </a:ln>
        </p:spPr>
        <p:txBody>
          <a:bodyPr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 defTabSz="685165" fontAlgn="auto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在此录入上述图表的描述说明，在此录入上述图表的描述说明。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3" name="矩形 52"/>
          <p:cNvSpPr>
            <a:spLocks noChangeArrowheads="1"/>
          </p:cNvSpPr>
          <p:nvPr/>
        </p:nvSpPr>
        <p:spPr bwMode="auto">
          <a:xfrm>
            <a:off x="8916654" y="3808123"/>
            <a:ext cx="1384577" cy="43857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68573" tIns="34287" rIns="68573" bIns="34287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添加标题</a:t>
            </a:r>
            <a:endParaRPr lang="en-US" altLang="zh-CN" sz="2400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4" name="矩形 47"/>
          <p:cNvSpPr>
            <a:spLocks noChangeArrowheads="1"/>
          </p:cNvSpPr>
          <p:nvPr/>
        </p:nvSpPr>
        <p:spPr bwMode="auto">
          <a:xfrm>
            <a:off x="8729778" y="4305210"/>
            <a:ext cx="1758328" cy="1103373"/>
          </a:xfrm>
          <a:prstGeom prst="rect">
            <a:avLst/>
          </a:prstGeom>
          <a:noFill/>
          <a:ln>
            <a:noFill/>
          </a:ln>
        </p:spPr>
        <p:txBody>
          <a:bodyPr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 defTabSz="685165" fontAlgn="auto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在此录入上述图表的描述说明，在此录入上述图表的描述说明。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5" name="矩形 54"/>
          <p:cNvSpPr>
            <a:spLocks noChangeArrowheads="1"/>
          </p:cNvSpPr>
          <p:nvPr/>
        </p:nvSpPr>
        <p:spPr bwMode="auto">
          <a:xfrm>
            <a:off x="6562307" y="3808123"/>
            <a:ext cx="1384577" cy="43857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73" tIns="34287" rIns="68573" bIns="34287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添加标题</a:t>
            </a:r>
            <a:endParaRPr lang="en-US" altLang="zh-CN" sz="2400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6" name="矩形 47"/>
          <p:cNvSpPr>
            <a:spLocks noChangeArrowheads="1"/>
          </p:cNvSpPr>
          <p:nvPr/>
        </p:nvSpPr>
        <p:spPr bwMode="auto">
          <a:xfrm>
            <a:off x="6375431" y="4305210"/>
            <a:ext cx="1758328" cy="1103373"/>
          </a:xfrm>
          <a:prstGeom prst="rect">
            <a:avLst/>
          </a:prstGeom>
          <a:noFill/>
          <a:ln>
            <a:noFill/>
          </a:ln>
        </p:spPr>
        <p:txBody>
          <a:bodyPr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 defTabSz="685165" fontAlgn="auto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在此录入上述图表的描述说明，在此录入上述图表的描述说明。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17" name="Group 4"/>
          <p:cNvGrpSpPr/>
          <p:nvPr/>
        </p:nvGrpSpPr>
        <p:grpSpPr>
          <a:xfrm>
            <a:off x="4379568" y="2475982"/>
            <a:ext cx="1042774" cy="1042775"/>
            <a:chOff x="5662068" y="1799896"/>
            <a:chExt cx="1110386" cy="1110386"/>
          </a:xfrm>
        </p:grpSpPr>
        <p:sp>
          <p:nvSpPr>
            <p:cNvPr id="19" name="Rounded Rectangle 24"/>
            <p:cNvSpPr/>
            <p:nvPr/>
          </p:nvSpPr>
          <p:spPr>
            <a:xfrm>
              <a:off x="5662068" y="1799896"/>
              <a:ext cx="1110386" cy="1110386"/>
            </a:xfrm>
            <a:prstGeom prst="roundRect">
              <a:avLst/>
            </a:prstGeom>
            <a:solidFill>
              <a:srgbClr val="1170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endParaRPr>
            </a:p>
          </p:txBody>
        </p:sp>
        <p:grpSp>
          <p:nvGrpSpPr>
            <p:cNvPr id="21" name="Group 69"/>
            <p:cNvGrpSpPr/>
            <p:nvPr/>
          </p:nvGrpSpPr>
          <p:grpSpPr>
            <a:xfrm>
              <a:off x="6005181" y="2102968"/>
              <a:ext cx="416011" cy="515998"/>
              <a:chOff x="6429376" y="766763"/>
              <a:chExt cx="369888" cy="458788"/>
            </a:xfrm>
            <a:solidFill>
              <a:schemeClr val="bg1"/>
            </a:solidFill>
          </p:grpSpPr>
          <p:sp>
            <p:nvSpPr>
              <p:cNvPr id="22" name="Freeform 9"/>
              <p:cNvSpPr>
                <a:spLocks noEditPoints="1"/>
              </p:cNvSpPr>
              <p:nvPr/>
            </p:nvSpPr>
            <p:spPr bwMode="auto">
              <a:xfrm>
                <a:off x="6429376" y="766763"/>
                <a:ext cx="369888" cy="458788"/>
              </a:xfrm>
              <a:custGeom>
                <a:avLst/>
                <a:gdLst>
                  <a:gd name="T0" fmla="*/ 0 w 233"/>
                  <a:gd name="T1" fmla="*/ 0 h 289"/>
                  <a:gd name="T2" fmla="*/ 0 w 233"/>
                  <a:gd name="T3" fmla="*/ 289 h 289"/>
                  <a:gd name="T4" fmla="*/ 233 w 233"/>
                  <a:gd name="T5" fmla="*/ 289 h 289"/>
                  <a:gd name="T6" fmla="*/ 233 w 233"/>
                  <a:gd name="T7" fmla="*/ 0 h 289"/>
                  <a:gd name="T8" fmla="*/ 0 w 233"/>
                  <a:gd name="T9" fmla="*/ 0 h 289"/>
                  <a:gd name="T10" fmla="*/ 210 w 233"/>
                  <a:gd name="T11" fmla="*/ 260 h 289"/>
                  <a:gd name="T12" fmla="*/ 19 w 233"/>
                  <a:gd name="T13" fmla="*/ 260 h 289"/>
                  <a:gd name="T14" fmla="*/ 19 w 233"/>
                  <a:gd name="T15" fmla="*/ 28 h 289"/>
                  <a:gd name="T16" fmla="*/ 210 w 233"/>
                  <a:gd name="T17" fmla="*/ 28 h 289"/>
                  <a:gd name="T18" fmla="*/ 210 w 233"/>
                  <a:gd name="T19" fmla="*/ 260 h 2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33" h="289">
                    <a:moveTo>
                      <a:pt x="0" y="0"/>
                    </a:moveTo>
                    <a:lnTo>
                      <a:pt x="0" y="289"/>
                    </a:lnTo>
                    <a:lnTo>
                      <a:pt x="233" y="289"/>
                    </a:lnTo>
                    <a:lnTo>
                      <a:pt x="233" y="0"/>
                    </a:lnTo>
                    <a:lnTo>
                      <a:pt x="0" y="0"/>
                    </a:lnTo>
                    <a:close/>
                    <a:moveTo>
                      <a:pt x="210" y="260"/>
                    </a:moveTo>
                    <a:lnTo>
                      <a:pt x="19" y="260"/>
                    </a:lnTo>
                    <a:lnTo>
                      <a:pt x="19" y="28"/>
                    </a:lnTo>
                    <a:lnTo>
                      <a:pt x="210" y="28"/>
                    </a:lnTo>
                    <a:lnTo>
                      <a:pt x="210" y="26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sz="400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3" name="Rectangle 10"/>
              <p:cNvSpPr>
                <a:spLocks noChangeArrowheads="1"/>
              </p:cNvSpPr>
              <p:nvPr/>
            </p:nvSpPr>
            <p:spPr bwMode="auto">
              <a:xfrm>
                <a:off x="6478588" y="830263"/>
                <a:ext cx="49213" cy="492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sz="400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4" name="Rectangle 11"/>
              <p:cNvSpPr>
                <a:spLocks noChangeArrowheads="1"/>
              </p:cNvSpPr>
              <p:nvPr/>
            </p:nvSpPr>
            <p:spPr bwMode="auto">
              <a:xfrm>
                <a:off x="6689726" y="830263"/>
                <a:ext cx="49213" cy="492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sz="400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5" name="Rectangle 12"/>
              <p:cNvSpPr>
                <a:spLocks noChangeArrowheads="1"/>
              </p:cNvSpPr>
              <p:nvPr/>
            </p:nvSpPr>
            <p:spPr bwMode="auto">
              <a:xfrm>
                <a:off x="6478588" y="1114426"/>
                <a:ext cx="49213" cy="5080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sz="400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6" name="Rectangle 13"/>
              <p:cNvSpPr>
                <a:spLocks noChangeArrowheads="1"/>
              </p:cNvSpPr>
              <p:nvPr/>
            </p:nvSpPr>
            <p:spPr bwMode="auto">
              <a:xfrm>
                <a:off x="6689726" y="1114426"/>
                <a:ext cx="49213" cy="5080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sz="400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7" name="Freeform 14"/>
              <p:cNvSpPr>
                <a:spLocks noEditPoints="1"/>
              </p:cNvSpPr>
              <p:nvPr/>
            </p:nvSpPr>
            <p:spPr bwMode="auto">
              <a:xfrm>
                <a:off x="6497638" y="884238"/>
                <a:ext cx="222250" cy="223838"/>
              </a:xfrm>
              <a:custGeom>
                <a:avLst/>
                <a:gdLst>
                  <a:gd name="T0" fmla="*/ 30 w 59"/>
                  <a:gd name="T1" fmla="*/ 0 h 59"/>
                  <a:gd name="T2" fmla="*/ 16 w 59"/>
                  <a:gd name="T3" fmla="*/ 4 h 59"/>
                  <a:gd name="T4" fmla="*/ 24 w 59"/>
                  <a:gd name="T5" fmla="*/ 23 h 59"/>
                  <a:gd name="T6" fmla="*/ 9 w 59"/>
                  <a:gd name="T7" fmla="*/ 8 h 59"/>
                  <a:gd name="T8" fmla="*/ 0 w 59"/>
                  <a:gd name="T9" fmla="*/ 30 h 59"/>
                  <a:gd name="T10" fmla="*/ 30 w 59"/>
                  <a:gd name="T11" fmla="*/ 59 h 59"/>
                  <a:gd name="T12" fmla="*/ 59 w 59"/>
                  <a:gd name="T13" fmla="*/ 30 h 59"/>
                  <a:gd name="T14" fmla="*/ 30 w 59"/>
                  <a:gd name="T15" fmla="*/ 0 h 59"/>
                  <a:gd name="T16" fmla="*/ 30 w 59"/>
                  <a:gd name="T17" fmla="*/ 36 h 59"/>
                  <a:gd name="T18" fmla="*/ 23 w 59"/>
                  <a:gd name="T19" fmla="*/ 30 h 59"/>
                  <a:gd name="T20" fmla="*/ 30 w 59"/>
                  <a:gd name="T21" fmla="*/ 23 h 59"/>
                  <a:gd name="T22" fmla="*/ 36 w 59"/>
                  <a:gd name="T23" fmla="*/ 30 h 59"/>
                  <a:gd name="T24" fmla="*/ 30 w 59"/>
                  <a:gd name="T25" fmla="*/ 36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9" h="59">
                    <a:moveTo>
                      <a:pt x="30" y="0"/>
                    </a:moveTo>
                    <a:cubicBezTo>
                      <a:pt x="25" y="0"/>
                      <a:pt x="20" y="1"/>
                      <a:pt x="16" y="4"/>
                    </a:cubicBezTo>
                    <a:cubicBezTo>
                      <a:pt x="24" y="23"/>
                      <a:pt x="24" y="23"/>
                      <a:pt x="24" y="23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4" y="14"/>
                      <a:pt x="0" y="21"/>
                      <a:pt x="0" y="30"/>
                    </a:cubicBezTo>
                    <a:cubicBezTo>
                      <a:pt x="0" y="46"/>
                      <a:pt x="13" y="59"/>
                      <a:pt x="30" y="59"/>
                    </a:cubicBezTo>
                    <a:cubicBezTo>
                      <a:pt x="46" y="59"/>
                      <a:pt x="59" y="46"/>
                      <a:pt x="59" y="30"/>
                    </a:cubicBezTo>
                    <a:cubicBezTo>
                      <a:pt x="59" y="13"/>
                      <a:pt x="46" y="0"/>
                      <a:pt x="30" y="0"/>
                    </a:cubicBezTo>
                    <a:close/>
                    <a:moveTo>
                      <a:pt x="30" y="36"/>
                    </a:moveTo>
                    <a:cubicBezTo>
                      <a:pt x="26" y="36"/>
                      <a:pt x="23" y="33"/>
                      <a:pt x="23" y="30"/>
                    </a:cubicBezTo>
                    <a:cubicBezTo>
                      <a:pt x="23" y="26"/>
                      <a:pt x="26" y="23"/>
                      <a:pt x="30" y="23"/>
                    </a:cubicBezTo>
                    <a:cubicBezTo>
                      <a:pt x="33" y="23"/>
                      <a:pt x="36" y="26"/>
                      <a:pt x="36" y="30"/>
                    </a:cubicBezTo>
                    <a:cubicBezTo>
                      <a:pt x="36" y="33"/>
                      <a:pt x="33" y="36"/>
                      <a:pt x="30" y="3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sz="400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8" name="Freeform 15"/>
              <p:cNvSpPr/>
              <p:nvPr/>
            </p:nvSpPr>
            <p:spPr bwMode="auto">
              <a:xfrm>
                <a:off x="6505576" y="841376"/>
                <a:ext cx="71438" cy="106363"/>
              </a:xfrm>
              <a:custGeom>
                <a:avLst/>
                <a:gdLst>
                  <a:gd name="T0" fmla="*/ 0 w 45"/>
                  <a:gd name="T1" fmla="*/ 24 h 67"/>
                  <a:gd name="T2" fmla="*/ 45 w 45"/>
                  <a:gd name="T3" fmla="*/ 67 h 67"/>
                  <a:gd name="T4" fmla="*/ 14 w 45"/>
                  <a:gd name="T5" fmla="*/ 0 h 67"/>
                  <a:gd name="T6" fmla="*/ 0 w 45"/>
                  <a:gd name="T7" fmla="*/ 24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5" h="67">
                    <a:moveTo>
                      <a:pt x="0" y="24"/>
                    </a:moveTo>
                    <a:lnTo>
                      <a:pt x="45" y="67"/>
                    </a:lnTo>
                    <a:lnTo>
                      <a:pt x="14" y="0"/>
                    </a:lnTo>
                    <a:lnTo>
                      <a:pt x="0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sz="400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29" name="Group 2"/>
          <p:cNvGrpSpPr/>
          <p:nvPr/>
        </p:nvGrpSpPr>
        <p:grpSpPr>
          <a:xfrm>
            <a:off x="2052498" y="2451605"/>
            <a:ext cx="1042774" cy="1042775"/>
            <a:chOff x="1415041" y="1802860"/>
            <a:chExt cx="1110386" cy="1110386"/>
          </a:xfrm>
        </p:grpSpPr>
        <p:sp>
          <p:nvSpPr>
            <p:cNvPr id="30" name="Rounded Rectangle 18"/>
            <p:cNvSpPr/>
            <p:nvPr/>
          </p:nvSpPr>
          <p:spPr>
            <a:xfrm>
              <a:off x="1415041" y="1802860"/>
              <a:ext cx="1110386" cy="1110386"/>
            </a:xfrm>
            <a:prstGeom prst="roundRect">
              <a:avLst/>
            </a:prstGeom>
            <a:solidFill>
              <a:srgbClr val="6BA3B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endParaRPr>
            </a:p>
          </p:txBody>
        </p:sp>
        <p:grpSp>
          <p:nvGrpSpPr>
            <p:cNvPr id="31" name="Group 97"/>
            <p:cNvGrpSpPr/>
            <p:nvPr/>
          </p:nvGrpSpPr>
          <p:grpSpPr>
            <a:xfrm>
              <a:off x="1713363" y="2100099"/>
              <a:ext cx="492769" cy="492769"/>
              <a:chOff x="2522538" y="2108200"/>
              <a:chExt cx="376238" cy="376238"/>
            </a:xfrm>
            <a:solidFill>
              <a:schemeClr val="bg1"/>
            </a:solidFill>
          </p:grpSpPr>
          <p:sp>
            <p:nvSpPr>
              <p:cNvPr id="32" name="Freeform 54"/>
              <p:cNvSpPr/>
              <p:nvPr/>
            </p:nvSpPr>
            <p:spPr bwMode="auto">
              <a:xfrm>
                <a:off x="2522538" y="2319338"/>
                <a:ext cx="163513" cy="71438"/>
              </a:xfrm>
              <a:custGeom>
                <a:avLst/>
                <a:gdLst>
                  <a:gd name="T0" fmla="*/ 3 w 28"/>
                  <a:gd name="T1" fmla="*/ 10 h 12"/>
                  <a:gd name="T2" fmla="*/ 10 w 28"/>
                  <a:gd name="T3" fmla="*/ 12 h 12"/>
                  <a:gd name="T4" fmla="*/ 28 w 28"/>
                  <a:gd name="T5" fmla="*/ 8 h 12"/>
                  <a:gd name="T6" fmla="*/ 5 w 28"/>
                  <a:gd name="T7" fmla="*/ 1 h 12"/>
                  <a:gd name="T8" fmla="*/ 2 w 28"/>
                  <a:gd name="T9" fmla="*/ 1 h 12"/>
                  <a:gd name="T10" fmla="*/ 0 w 28"/>
                  <a:gd name="T11" fmla="*/ 5 h 12"/>
                  <a:gd name="T12" fmla="*/ 0 w 28"/>
                  <a:gd name="T13" fmla="*/ 6 h 12"/>
                  <a:gd name="T14" fmla="*/ 3 w 28"/>
                  <a:gd name="T15" fmla="*/ 1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8" h="12">
                    <a:moveTo>
                      <a:pt x="3" y="10"/>
                    </a:moveTo>
                    <a:cubicBezTo>
                      <a:pt x="10" y="12"/>
                      <a:pt x="10" y="12"/>
                      <a:pt x="10" y="12"/>
                    </a:cubicBezTo>
                    <a:cubicBezTo>
                      <a:pt x="28" y="8"/>
                      <a:pt x="28" y="8"/>
                      <a:pt x="28" y="8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4" y="0"/>
                      <a:pt x="3" y="1"/>
                      <a:pt x="2" y="1"/>
                    </a:cubicBezTo>
                    <a:cubicBezTo>
                      <a:pt x="1" y="2"/>
                      <a:pt x="0" y="3"/>
                      <a:pt x="0" y="5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8"/>
                      <a:pt x="1" y="9"/>
                      <a:pt x="3" y="1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id-ID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3" name="Freeform 55"/>
              <p:cNvSpPr/>
              <p:nvPr/>
            </p:nvSpPr>
            <p:spPr bwMode="auto">
              <a:xfrm>
                <a:off x="2774950" y="2425700"/>
                <a:ext cx="123825" cy="58738"/>
              </a:xfrm>
              <a:custGeom>
                <a:avLst/>
                <a:gdLst>
                  <a:gd name="T0" fmla="*/ 18 w 21"/>
                  <a:gd name="T1" fmla="*/ 0 h 10"/>
                  <a:gd name="T2" fmla="*/ 18 w 21"/>
                  <a:gd name="T3" fmla="*/ 0 h 10"/>
                  <a:gd name="T4" fmla="*/ 0 w 21"/>
                  <a:gd name="T5" fmla="*/ 5 h 10"/>
                  <a:gd name="T6" fmla="*/ 16 w 21"/>
                  <a:gd name="T7" fmla="*/ 10 h 10"/>
                  <a:gd name="T8" fmla="*/ 19 w 21"/>
                  <a:gd name="T9" fmla="*/ 9 h 10"/>
                  <a:gd name="T10" fmla="*/ 21 w 21"/>
                  <a:gd name="T11" fmla="*/ 6 h 10"/>
                  <a:gd name="T12" fmla="*/ 21 w 21"/>
                  <a:gd name="T13" fmla="*/ 4 h 10"/>
                  <a:gd name="T14" fmla="*/ 18 w 21"/>
                  <a:gd name="T15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1" h="10">
                    <a:moveTo>
                      <a:pt x="18" y="0"/>
                    </a:moveTo>
                    <a:cubicBezTo>
                      <a:pt x="18" y="0"/>
                      <a:pt x="18" y="0"/>
                      <a:pt x="18" y="0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16" y="10"/>
                      <a:pt x="16" y="10"/>
                      <a:pt x="16" y="10"/>
                    </a:cubicBezTo>
                    <a:cubicBezTo>
                      <a:pt x="17" y="10"/>
                      <a:pt x="18" y="10"/>
                      <a:pt x="19" y="9"/>
                    </a:cubicBezTo>
                    <a:cubicBezTo>
                      <a:pt x="20" y="8"/>
                      <a:pt x="21" y="7"/>
                      <a:pt x="21" y="6"/>
                    </a:cubicBezTo>
                    <a:cubicBezTo>
                      <a:pt x="21" y="4"/>
                      <a:pt x="21" y="4"/>
                      <a:pt x="21" y="4"/>
                    </a:cubicBezTo>
                    <a:cubicBezTo>
                      <a:pt x="21" y="2"/>
                      <a:pt x="20" y="1"/>
                      <a:pt x="18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id-ID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4" name="Freeform 56"/>
              <p:cNvSpPr/>
              <p:nvPr/>
            </p:nvSpPr>
            <p:spPr bwMode="auto">
              <a:xfrm>
                <a:off x="2522538" y="2343150"/>
                <a:ext cx="376238" cy="141288"/>
              </a:xfrm>
              <a:custGeom>
                <a:avLst/>
                <a:gdLst>
                  <a:gd name="T0" fmla="*/ 62 w 64"/>
                  <a:gd name="T1" fmla="*/ 1 h 24"/>
                  <a:gd name="T2" fmla="*/ 60 w 64"/>
                  <a:gd name="T3" fmla="*/ 0 h 24"/>
                  <a:gd name="T4" fmla="*/ 59 w 64"/>
                  <a:gd name="T5" fmla="*/ 0 h 24"/>
                  <a:gd name="T6" fmla="*/ 3 w 64"/>
                  <a:gd name="T7" fmla="*/ 14 h 24"/>
                  <a:gd name="T8" fmla="*/ 0 w 64"/>
                  <a:gd name="T9" fmla="*/ 18 h 24"/>
                  <a:gd name="T10" fmla="*/ 0 w 64"/>
                  <a:gd name="T11" fmla="*/ 20 h 24"/>
                  <a:gd name="T12" fmla="*/ 2 w 64"/>
                  <a:gd name="T13" fmla="*/ 23 h 24"/>
                  <a:gd name="T14" fmla="*/ 4 w 64"/>
                  <a:gd name="T15" fmla="*/ 24 h 24"/>
                  <a:gd name="T16" fmla="*/ 5 w 64"/>
                  <a:gd name="T17" fmla="*/ 24 h 24"/>
                  <a:gd name="T18" fmla="*/ 61 w 64"/>
                  <a:gd name="T19" fmla="*/ 10 h 24"/>
                  <a:gd name="T20" fmla="*/ 64 w 64"/>
                  <a:gd name="T21" fmla="*/ 6 h 24"/>
                  <a:gd name="T22" fmla="*/ 64 w 64"/>
                  <a:gd name="T23" fmla="*/ 4 h 24"/>
                  <a:gd name="T24" fmla="*/ 62 w 64"/>
                  <a:gd name="T25" fmla="*/ 1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4" h="24">
                    <a:moveTo>
                      <a:pt x="62" y="1"/>
                    </a:moveTo>
                    <a:cubicBezTo>
                      <a:pt x="62" y="1"/>
                      <a:pt x="61" y="0"/>
                      <a:pt x="60" y="0"/>
                    </a:cubicBezTo>
                    <a:cubicBezTo>
                      <a:pt x="59" y="0"/>
                      <a:pt x="59" y="0"/>
                      <a:pt x="59" y="0"/>
                    </a:cubicBezTo>
                    <a:cubicBezTo>
                      <a:pt x="3" y="14"/>
                      <a:pt x="3" y="14"/>
                      <a:pt x="3" y="14"/>
                    </a:cubicBezTo>
                    <a:cubicBezTo>
                      <a:pt x="1" y="15"/>
                      <a:pt x="0" y="16"/>
                      <a:pt x="0" y="18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21"/>
                      <a:pt x="1" y="22"/>
                      <a:pt x="2" y="23"/>
                    </a:cubicBezTo>
                    <a:cubicBezTo>
                      <a:pt x="2" y="24"/>
                      <a:pt x="3" y="24"/>
                      <a:pt x="4" y="24"/>
                    </a:cubicBezTo>
                    <a:cubicBezTo>
                      <a:pt x="5" y="24"/>
                      <a:pt x="5" y="24"/>
                      <a:pt x="5" y="24"/>
                    </a:cubicBezTo>
                    <a:cubicBezTo>
                      <a:pt x="61" y="10"/>
                      <a:pt x="61" y="10"/>
                      <a:pt x="61" y="10"/>
                    </a:cubicBezTo>
                    <a:cubicBezTo>
                      <a:pt x="63" y="9"/>
                      <a:pt x="64" y="8"/>
                      <a:pt x="64" y="6"/>
                    </a:cubicBezTo>
                    <a:cubicBezTo>
                      <a:pt x="64" y="4"/>
                      <a:pt x="64" y="4"/>
                      <a:pt x="64" y="4"/>
                    </a:cubicBezTo>
                    <a:cubicBezTo>
                      <a:pt x="64" y="3"/>
                      <a:pt x="63" y="2"/>
                      <a:pt x="62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id-ID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5" name="Freeform 57"/>
              <p:cNvSpPr>
                <a:spLocks noEditPoints="1"/>
              </p:cNvSpPr>
              <p:nvPr/>
            </p:nvSpPr>
            <p:spPr bwMode="auto">
              <a:xfrm>
                <a:off x="2605088" y="2108200"/>
                <a:ext cx="217488" cy="258763"/>
              </a:xfrm>
              <a:custGeom>
                <a:avLst/>
                <a:gdLst>
                  <a:gd name="T0" fmla="*/ 8 w 37"/>
                  <a:gd name="T1" fmla="*/ 32 h 44"/>
                  <a:gd name="T2" fmla="*/ 31 w 37"/>
                  <a:gd name="T3" fmla="*/ 35 h 44"/>
                  <a:gd name="T4" fmla="*/ 20 w 37"/>
                  <a:gd name="T5" fmla="*/ 0 h 44"/>
                  <a:gd name="T6" fmla="*/ 8 w 37"/>
                  <a:gd name="T7" fmla="*/ 32 h 44"/>
                  <a:gd name="T8" fmla="*/ 15 w 37"/>
                  <a:gd name="T9" fmla="*/ 28 h 44"/>
                  <a:gd name="T10" fmla="*/ 21 w 37"/>
                  <a:gd name="T11" fmla="*/ 16 h 44"/>
                  <a:gd name="T12" fmla="*/ 20 w 37"/>
                  <a:gd name="T13" fmla="*/ 36 h 44"/>
                  <a:gd name="T14" fmla="*/ 15 w 37"/>
                  <a:gd name="T15" fmla="*/ 28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7" h="44">
                    <a:moveTo>
                      <a:pt x="8" y="32"/>
                    </a:moveTo>
                    <a:cubicBezTo>
                      <a:pt x="11" y="40"/>
                      <a:pt x="24" y="44"/>
                      <a:pt x="31" y="35"/>
                    </a:cubicBezTo>
                    <a:cubicBezTo>
                      <a:pt x="37" y="25"/>
                      <a:pt x="31" y="10"/>
                      <a:pt x="20" y="0"/>
                    </a:cubicBezTo>
                    <a:cubicBezTo>
                      <a:pt x="22" y="11"/>
                      <a:pt x="0" y="15"/>
                      <a:pt x="8" y="32"/>
                    </a:cubicBezTo>
                    <a:close/>
                    <a:moveTo>
                      <a:pt x="15" y="28"/>
                    </a:moveTo>
                    <a:cubicBezTo>
                      <a:pt x="17" y="26"/>
                      <a:pt x="21" y="24"/>
                      <a:pt x="21" y="16"/>
                    </a:cubicBezTo>
                    <a:cubicBezTo>
                      <a:pt x="31" y="22"/>
                      <a:pt x="27" y="38"/>
                      <a:pt x="20" y="36"/>
                    </a:cubicBezTo>
                    <a:cubicBezTo>
                      <a:pt x="13" y="35"/>
                      <a:pt x="13" y="30"/>
                      <a:pt x="15" y="2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id-ID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36" name="Group 5"/>
          <p:cNvGrpSpPr/>
          <p:nvPr/>
        </p:nvGrpSpPr>
        <p:grpSpPr>
          <a:xfrm>
            <a:off x="6706638" y="2508367"/>
            <a:ext cx="1042774" cy="1042775"/>
            <a:chOff x="9668431" y="1799896"/>
            <a:chExt cx="1110386" cy="1110386"/>
          </a:xfrm>
        </p:grpSpPr>
        <p:sp>
          <p:nvSpPr>
            <p:cNvPr id="37" name="Rounded Rectangle 37"/>
            <p:cNvSpPr/>
            <p:nvPr/>
          </p:nvSpPr>
          <p:spPr>
            <a:xfrm>
              <a:off x="9668431" y="1799896"/>
              <a:ext cx="1110386" cy="1110386"/>
            </a:xfrm>
            <a:prstGeom prst="roundRect">
              <a:avLst/>
            </a:prstGeom>
            <a:solidFill>
              <a:srgbClr val="6BA3B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endParaRPr>
            </a:p>
          </p:txBody>
        </p:sp>
        <p:grpSp>
          <p:nvGrpSpPr>
            <p:cNvPr id="38" name="Group 447"/>
            <p:cNvGrpSpPr/>
            <p:nvPr/>
          </p:nvGrpSpPr>
          <p:grpSpPr bwMode="auto">
            <a:xfrm>
              <a:off x="9999831" y="2124709"/>
              <a:ext cx="468159" cy="468159"/>
              <a:chOff x="0" y="0"/>
              <a:chExt cx="575" cy="575"/>
            </a:xfrm>
            <a:solidFill>
              <a:schemeClr val="bg1"/>
            </a:solidFill>
          </p:grpSpPr>
          <p:sp>
            <p:nvSpPr>
              <p:cNvPr id="39" name="AutoShape 443"/>
              <p:cNvSpPr/>
              <p:nvPr/>
            </p:nvSpPr>
            <p:spPr bwMode="auto">
              <a:xfrm>
                <a:off x="0" y="296"/>
                <a:ext cx="279" cy="279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w 21600"/>
                  <a:gd name="T19" fmla="*/ 0 h 21600"/>
                  <a:gd name="T20" fmla="*/ 0 w 21600"/>
                  <a:gd name="T21" fmla="*/ 0 h 21600"/>
                  <a:gd name="T22" fmla="*/ 0 w 21600"/>
                  <a:gd name="T23" fmla="*/ 0 h 21600"/>
                  <a:gd name="T24" fmla="*/ 0 w 21600"/>
                  <a:gd name="T25" fmla="*/ 0 h 21600"/>
                  <a:gd name="T26" fmla="*/ 0 w 21600"/>
                  <a:gd name="T27" fmla="*/ 0 h 21600"/>
                  <a:gd name="T28" fmla="*/ 0 w 21600"/>
                  <a:gd name="T29" fmla="*/ 0 h 21600"/>
                  <a:gd name="T30" fmla="*/ 0 w 21600"/>
                  <a:gd name="T31" fmla="*/ 0 h 21600"/>
                  <a:gd name="T32" fmla="*/ 0 w 21600"/>
                  <a:gd name="T33" fmla="*/ 0 h 21600"/>
                  <a:gd name="T34" fmla="*/ 0 w 21600"/>
                  <a:gd name="T35" fmla="*/ 0 h 21600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21600" h="21600">
                    <a:moveTo>
                      <a:pt x="16948" y="3429"/>
                    </a:moveTo>
                    <a:lnTo>
                      <a:pt x="9450" y="10928"/>
                    </a:lnTo>
                    <a:lnTo>
                      <a:pt x="8117" y="9596"/>
                    </a:lnTo>
                    <a:lnTo>
                      <a:pt x="15616" y="2098"/>
                    </a:lnTo>
                    <a:lnTo>
                      <a:pt x="13520" y="0"/>
                    </a:lnTo>
                    <a:lnTo>
                      <a:pt x="3894" y="9626"/>
                    </a:lnTo>
                    <a:lnTo>
                      <a:pt x="3890" y="9626"/>
                    </a:lnTo>
                    <a:lnTo>
                      <a:pt x="3890" y="9630"/>
                    </a:lnTo>
                    <a:lnTo>
                      <a:pt x="3889" y="9630"/>
                    </a:lnTo>
                    <a:lnTo>
                      <a:pt x="3890" y="9630"/>
                    </a:lnTo>
                    <a:lnTo>
                      <a:pt x="0" y="21600"/>
                    </a:lnTo>
                    <a:lnTo>
                      <a:pt x="11971" y="17712"/>
                    </a:lnTo>
                    <a:lnTo>
                      <a:pt x="11972" y="17712"/>
                    </a:lnTo>
                    <a:lnTo>
                      <a:pt x="11975" y="17711"/>
                    </a:lnTo>
                    <a:lnTo>
                      <a:pt x="11975" y="17709"/>
                    </a:lnTo>
                    <a:lnTo>
                      <a:pt x="21600" y="8083"/>
                    </a:lnTo>
                    <a:lnTo>
                      <a:pt x="16948" y="3429"/>
                    </a:lnTo>
                    <a:close/>
                    <a:moveTo>
                      <a:pt x="16948" y="3429"/>
                    </a:moveTo>
                  </a:path>
                </a:pathLst>
              </a:custGeom>
              <a:grpFill/>
              <a:ln>
                <a:noFill/>
              </a:ln>
            </p:spPr>
            <p:txBody>
              <a:bodyPr lIns="0" tIns="0" rIns="0" bIns="0"/>
              <a:lstStyle/>
              <a:p>
                <a:endParaRPr lang="en-US" sz="400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0" name="AutoShape 444"/>
              <p:cNvSpPr/>
              <p:nvPr/>
            </p:nvSpPr>
            <p:spPr bwMode="auto">
              <a:xfrm>
                <a:off x="296" y="104"/>
                <a:ext cx="176" cy="17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w 21600"/>
                  <a:gd name="T19" fmla="*/ 0 h 21600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21600" h="21600">
                    <a:moveTo>
                      <a:pt x="3324" y="12115"/>
                    </a:moveTo>
                    <a:lnTo>
                      <a:pt x="8825" y="6614"/>
                    </a:lnTo>
                    <a:lnTo>
                      <a:pt x="10935" y="8723"/>
                    </a:lnTo>
                    <a:lnTo>
                      <a:pt x="5434" y="14225"/>
                    </a:lnTo>
                    <a:lnTo>
                      <a:pt x="12808" y="21600"/>
                    </a:lnTo>
                    <a:lnTo>
                      <a:pt x="21600" y="12807"/>
                    </a:lnTo>
                    <a:lnTo>
                      <a:pt x="8790" y="0"/>
                    </a:lnTo>
                    <a:lnTo>
                      <a:pt x="0" y="8791"/>
                    </a:lnTo>
                    <a:lnTo>
                      <a:pt x="3324" y="12115"/>
                    </a:lnTo>
                    <a:close/>
                    <a:moveTo>
                      <a:pt x="3324" y="12115"/>
                    </a:moveTo>
                  </a:path>
                </a:pathLst>
              </a:custGeom>
              <a:grpFill/>
              <a:ln>
                <a:noFill/>
              </a:ln>
            </p:spPr>
            <p:txBody>
              <a:bodyPr lIns="0" tIns="0" rIns="0" bIns="0"/>
              <a:lstStyle/>
              <a:p>
                <a:endParaRPr lang="en-US" sz="400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1" name="AutoShape 445"/>
              <p:cNvSpPr/>
              <p:nvPr/>
            </p:nvSpPr>
            <p:spPr bwMode="auto">
              <a:xfrm>
                <a:off x="400" y="0"/>
                <a:ext cx="173" cy="17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1600" h="21600">
                    <a:moveTo>
                      <a:pt x="0" y="8576"/>
                    </a:moveTo>
                    <a:lnTo>
                      <a:pt x="8573" y="0"/>
                    </a:lnTo>
                    <a:lnTo>
                      <a:pt x="21600" y="13024"/>
                    </a:lnTo>
                    <a:lnTo>
                      <a:pt x="13027" y="21600"/>
                    </a:lnTo>
                    <a:lnTo>
                      <a:pt x="0" y="8576"/>
                    </a:lnTo>
                    <a:close/>
                    <a:moveTo>
                      <a:pt x="0" y="8576"/>
                    </a:moveTo>
                  </a:path>
                </a:pathLst>
              </a:custGeom>
              <a:grpFill/>
              <a:ln>
                <a:noFill/>
              </a:ln>
            </p:spPr>
            <p:txBody>
              <a:bodyPr lIns="0" tIns="0" rIns="0" bIns="0"/>
              <a:lstStyle/>
              <a:p>
                <a:endParaRPr lang="en-US" sz="400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2" name="AutoShape 446"/>
              <p:cNvSpPr/>
              <p:nvPr/>
            </p:nvSpPr>
            <p:spPr bwMode="auto">
              <a:xfrm>
                <a:off x="0" y="0"/>
                <a:ext cx="575" cy="574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w 21600"/>
                  <a:gd name="T19" fmla="*/ 0 h 21600"/>
                  <a:gd name="T20" fmla="*/ 0 w 21600"/>
                  <a:gd name="T21" fmla="*/ 0 h 21600"/>
                  <a:gd name="T22" fmla="*/ 0 w 21600"/>
                  <a:gd name="T23" fmla="*/ 0 h 21600"/>
                  <a:gd name="T24" fmla="*/ 0 w 21600"/>
                  <a:gd name="T25" fmla="*/ 0 h 21600"/>
                  <a:gd name="T26" fmla="*/ 0 w 21600"/>
                  <a:gd name="T27" fmla="*/ 0 h 21600"/>
                  <a:gd name="T28" fmla="*/ 0 w 21600"/>
                  <a:gd name="T29" fmla="*/ 0 h 21600"/>
                  <a:gd name="T30" fmla="*/ 0 w 21600"/>
                  <a:gd name="T31" fmla="*/ 0 h 21600"/>
                  <a:gd name="T32" fmla="*/ 0 w 21600"/>
                  <a:gd name="T33" fmla="*/ 0 h 21600"/>
                  <a:gd name="T34" fmla="*/ 0 w 21600"/>
                  <a:gd name="T35" fmla="*/ 0 h 21600"/>
                  <a:gd name="T36" fmla="*/ 0 w 21600"/>
                  <a:gd name="T37" fmla="*/ 0 h 21600"/>
                  <a:gd name="T38" fmla="*/ 0 w 21600"/>
                  <a:gd name="T39" fmla="*/ 0 h 21600"/>
                  <a:gd name="T40" fmla="*/ 0 w 21600"/>
                  <a:gd name="T41" fmla="*/ 0 h 21600"/>
                  <a:gd name="T42" fmla="*/ 0 w 21600"/>
                  <a:gd name="T43" fmla="*/ 0 h 21600"/>
                  <a:gd name="T44" fmla="*/ 0 w 21600"/>
                  <a:gd name="T45" fmla="*/ 0 h 21600"/>
                  <a:gd name="T46" fmla="*/ 0 w 21600"/>
                  <a:gd name="T47" fmla="*/ 0 h 21600"/>
                  <a:gd name="T48" fmla="*/ 0 w 21600"/>
                  <a:gd name="T49" fmla="*/ 0 h 21600"/>
                  <a:gd name="T50" fmla="*/ 0 w 21600"/>
                  <a:gd name="T51" fmla="*/ 0 h 21600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0" t="0" r="r" b="b"/>
                <a:pathLst>
                  <a:path w="21600" h="21600">
                    <a:moveTo>
                      <a:pt x="16712" y="12177"/>
                    </a:moveTo>
                    <a:cubicBezTo>
                      <a:pt x="16247" y="12177"/>
                      <a:pt x="15748" y="12329"/>
                      <a:pt x="15257" y="12582"/>
                    </a:cubicBezTo>
                    <a:lnTo>
                      <a:pt x="9013" y="6331"/>
                    </a:lnTo>
                    <a:cubicBezTo>
                      <a:pt x="9263" y="5840"/>
                      <a:pt x="9413" y="5346"/>
                      <a:pt x="9413" y="4893"/>
                    </a:cubicBezTo>
                    <a:cubicBezTo>
                      <a:pt x="9413" y="2407"/>
                      <a:pt x="7052" y="0"/>
                      <a:pt x="4571" y="0"/>
                    </a:cubicBezTo>
                    <a:cubicBezTo>
                      <a:pt x="4555" y="0"/>
                      <a:pt x="4540" y="0"/>
                      <a:pt x="4525" y="0"/>
                    </a:cubicBezTo>
                    <a:cubicBezTo>
                      <a:pt x="4515" y="0"/>
                      <a:pt x="4233" y="287"/>
                      <a:pt x="4079" y="441"/>
                    </a:cubicBezTo>
                    <a:cubicBezTo>
                      <a:pt x="6081" y="2445"/>
                      <a:pt x="5916" y="2120"/>
                      <a:pt x="5916" y="3349"/>
                    </a:cubicBezTo>
                    <a:cubicBezTo>
                      <a:pt x="5916" y="4347"/>
                      <a:pt x="4320" y="5922"/>
                      <a:pt x="3346" y="5922"/>
                    </a:cubicBezTo>
                    <a:cubicBezTo>
                      <a:pt x="3132" y="5922"/>
                      <a:pt x="2966" y="5928"/>
                      <a:pt x="2828" y="5928"/>
                    </a:cubicBezTo>
                    <a:cubicBezTo>
                      <a:pt x="2150" y="5928"/>
                      <a:pt x="2140" y="5784"/>
                      <a:pt x="441" y="4083"/>
                    </a:cubicBezTo>
                    <a:cubicBezTo>
                      <a:pt x="282" y="4242"/>
                      <a:pt x="0" y="4520"/>
                      <a:pt x="0" y="4529"/>
                    </a:cubicBezTo>
                    <a:cubicBezTo>
                      <a:pt x="31" y="7031"/>
                      <a:pt x="2390" y="9422"/>
                      <a:pt x="4888" y="9422"/>
                    </a:cubicBezTo>
                    <a:cubicBezTo>
                      <a:pt x="5341" y="9422"/>
                      <a:pt x="5824" y="9278"/>
                      <a:pt x="6302" y="9038"/>
                    </a:cubicBezTo>
                    <a:lnTo>
                      <a:pt x="12567" y="15310"/>
                    </a:lnTo>
                    <a:cubicBezTo>
                      <a:pt x="12329" y="15787"/>
                      <a:pt x="12187" y="16267"/>
                      <a:pt x="12187" y="16706"/>
                    </a:cubicBezTo>
                    <a:cubicBezTo>
                      <a:pt x="12187" y="19193"/>
                      <a:pt x="14548" y="21600"/>
                      <a:pt x="17030" y="21600"/>
                    </a:cubicBezTo>
                    <a:cubicBezTo>
                      <a:pt x="17045" y="21600"/>
                      <a:pt x="17060" y="21600"/>
                      <a:pt x="17075" y="21600"/>
                    </a:cubicBezTo>
                    <a:cubicBezTo>
                      <a:pt x="17085" y="21600"/>
                      <a:pt x="17367" y="21313"/>
                      <a:pt x="17521" y="21159"/>
                    </a:cubicBezTo>
                    <a:cubicBezTo>
                      <a:pt x="15519" y="19155"/>
                      <a:pt x="15684" y="19480"/>
                      <a:pt x="15684" y="18251"/>
                    </a:cubicBezTo>
                    <a:cubicBezTo>
                      <a:pt x="15684" y="17253"/>
                      <a:pt x="17280" y="15678"/>
                      <a:pt x="18254" y="15678"/>
                    </a:cubicBezTo>
                    <a:cubicBezTo>
                      <a:pt x="18467" y="15678"/>
                      <a:pt x="18633" y="15672"/>
                      <a:pt x="18771" y="15672"/>
                    </a:cubicBezTo>
                    <a:cubicBezTo>
                      <a:pt x="19449" y="15672"/>
                      <a:pt x="19460" y="15816"/>
                      <a:pt x="21159" y="17517"/>
                    </a:cubicBezTo>
                    <a:cubicBezTo>
                      <a:pt x="21318" y="17358"/>
                      <a:pt x="21599" y="17080"/>
                      <a:pt x="21600" y="17071"/>
                    </a:cubicBezTo>
                    <a:cubicBezTo>
                      <a:pt x="21570" y="14569"/>
                      <a:pt x="19210" y="12177"/>
                      <a:pt x="16712" y="12177"/>
                    </a:cubicBezTo>
                    <a:close/>
                    <a:moveTo>
                      <a:pt x="16712" y="12177"/>
                    </a:moveTo>
                  </a:path>
                </a:pathLst>
              </a:custGeom>
              <a:grpFill/>
              <a:ln>
                <a:noFill/>
              </a:ln>
            </p:spPr>
            <p:txBody>
              <a:bodyPr lIns="0" tIns="0" rIns="0" bIns="0"/>
              <a:lstStyle/>
              <a:p>
                <a:endParaRPr lang="en-US" sz="400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43" name="Group 6"/>
          <p:cNvGrpSpPr/>
          <p:nvPr/>
        </p:nvGrpSpPr>
        <p:grpSpPr>
          <a:xfrm>
            <a:off x="9096728" y="2556919"/>
            <a:ext cx="1042774" cy="1042775"/>
            <a:chOff x="7616911" y="4614132"/>
            <a:chExt cx="1110386" cy="1110386"/>
          </a:xfrm>
        </p:grpSpPr>
        <p:sp>
          <p:nvSpPr>
            <p:cNvPr id="44" name="Rounded Rectangle 30"/>
            <p:cNvSpPr/>
            <p:nvPr/>
          </p:nvSpPr>
          <p:spPr>
            <a:xfrm>
              <a:off x="7616911" y="4614132"/>
              <a:ext cx="1110386" cy="1110386"/>
            </a:xfrm>
            <a:prstGeom prst="roundRect">
              <a:avLst/>
            </a:prstGeom>
            <a:solidFill>
              <a:srgbClr val="1170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45" name="Freeform 102"/>
            <p:cNvSpPr>
              <a:spLocks noChangeAspect="1" noChangeArrowheads="1"/>
            </p:cNvSpPr>
            <p:nvPr/>
          </p:nvSpPr>
          <p:spPr bwMode="auto">
            <a:xfrm>
              <a:off x="7970700" y="4921250"/>
              <a:ext cx="401199" cy="480175"/>
            </a:xfrm>
            <a:custGeom>
              <a:avLst/>
              <a:gdLst>
                <a:gd name="connsiteX0" fmla="*/ 206367 w 449768"/>
                <a:gd name="connsiteY0" fmla="*/ 423375 h 538305"/>
                <a:gd name="connsiteX1" fmla="*/ 208536 w 449768"/>
                <a:gd name="connsiteY1" fmla="*/ 434347 h 538305"/>
                <a:gd name="connsiteX2" fmla="*/ 136133 w 449768"/>
                <a:gd name="connsiteY2" fmla="*/ 527584 h 538305"/>
                <a:gd name="connsiteX3" fmla="*/ 120760 w 449768"/>
                <a:gd name="connsiteY3" fmla="*/ 517169 h 538305"/>
                <a:gd name="connsiteX4" fmla="*/ 192667 w 449768"/>
                <a:gd name="connsiteY4" fmla="*/ 423933 h 538305"/>
                <a:gd name="connsiteX5" fmla="*/ 206367 w 449768"/>
                <a:gd name="connsiteY5" fmla="*/ 423375 h 538305"/>
                <a:gd name="connsiteX6" fmla="*/ 158371 w 449768"/>
                <a:gd name="connsiteY6" fmla="*/ 386315 h 538305"/>
                <a:gd name="connsiteX7" fmla="*/ 160292 w 449768"/>
                <a:gd name="connsiteY7" fmla="*/ 397002 h 538305"/>
                <a:gd name="connsiteX8" fmla="*/ 51725 w 449768"/>
                <a:gd name="connsiteY8" fmla="*/ 536376 h 538305"/>
                <a:gd name="connsiteX9" fmla="*/ 41315 w 449768"/>
                <a:gd name="connsiteY9" fmla="*/ 525997 h 538305"/>
                <a:gd name="connsiteX10" fmla="*/ 144924 w 449768"/>
                <a:gd name="connsiteY10" fmla="*/ 387118 h 538305"/>
                <a:gd name="connsiteX11" fmla="*/ 158371 w 449768"/>
                <a:gd name="connsiteY11" fmla="*/ 386315 h 538305"/>
                <a:gd name="connsiteX12" fmla="*/ 112005 w 449768"/>
                <a:gd name="connsiteY12" fmla="*/ 349971 h 538305"/>
                <a:gd name="connsiteX13" fmla="*/ 113740 w 449768"/>
                <a:gd name="connsiteY13" fmla="*/ 362927 h 538305"/>
                <a:gd name="connsiteX14" fmla="*/ 41338 w 449768"/>
                <a:gd name="connsiteY14" fmla="*/ 455221 h 538305"/>
                <a:gd name="connsiteX15" fmla="*/ 25965 w 449768"/>
                <a:gd name="connsiteY15" fmla="*/ 444857 h 538305"/>
                <a:gd name="connsiteX16" fmla="*/ 98367 w 449768"/>
                <a:gd name="connsiteY16" fmla="*/ 352562 h 538305"/>
                <a:gd name="connsiteX17" fmla="*/ 112005 w 449768"/>
                <a:gd name="connsiteY17" fmla="*/ 349971 h 538305"/>
                <a:gd name="connsiteX18" fmla="*/ 287508 w 449768"/>
                <a:gd name="connsiteY18" fmla="*/ 153269 h 538305"/>
                <a:gd name="connsiteX19" fmla="*/ 261020 w 449768"/>
                <a:gd name="connsiteY19" fmla="*/ 165441 h 538305"/>
                <a:gd name="connsiteX20" fmla="*/ 255548 w 449768"/>
                <a:gd name="connsiteY20" fmla="*/ 175874 h 538305"/>
                <a:gd name="connsiteX21" fmla="*/ 276441 w 449768"/>
                <a:gd name="connsiteY21" fmla="*/ 232511 h 538305"/>
                <a:gd name="connsiteX22" fmla="*/ 328174 w 449768"/>
                <a:gd name="connsiteY22" fmla="*/ 227543 h 538305"/>
                <a:gd name="connsiteX23" fmla="*/ 333645 w 449768"/>
                <a:gd name="connsiteY23" fmla="*/ 217110 h 538305"/>
                <a:gd name="connsiteX24" fmla="*/ 317727 w 449768"/>
                <a:gd name="connsiteY24" fmla="*/ 160472 h 538305"/>
                <a:gd name="connsiteX25" fmla="*/ 287508 w 449768"/>
                <a:gd name="connsiteY25" fmla="*/ 153269 h 538305"/>
                <a:gd name="connsiteX26" fmla="*/ 437111 w 449768"/>
                <a:gd name="connsiteY26" fmla="*/ 0 h 538305"/>
                <a:gd name="connsiteX27" fmla="*/ 442086 w 449768"/>
                <a:gd name="connsiteY27" fmla="*/ 0 h 538305"/>
                <a:gd name="connsiteX28" fmla="*/ 447557 w 449768"/>
                <a:gd name="connsiteY28" fmla="*/ 4968 h 538305"/>
                <a:gd name="connsiteX29" fmla="*/ 447557 w 449768"/>
                <a:gd name="connsiteY29" fmla="*/ 9937 h 538305"/>
                <a:gd name="connsiteX30" fmla="*/ 447557 w 449768"/>
                <a:gd name="connsiteY30" fmla="*/ 20370 h 538305"/>
                <a:gd name="connsiteX31" fmla="*/ 447557 w 449768"/>
                <a:gd name="connsiteY31" fmla="*/ 46204 h 538305"/>
                <a:gd name="connsiteX32" fmla="*/ 442086 w 449768"/>
                <a:gd name="connsiteY32" fmla="*/ 103338 h 538305"/>
                <a:gd name="connsiteX33" fmla="*/ 442086 w 449768"/>
                <a:gd name="connsiteY33" fmla="*/ 113771 h 538305"/>
                <a:gd name="connsiteX34" fmla="*/ 437111 w 449768"/>
                <a:gd name="connsiteY34" fmla="*/ 134141 h 538305"/>
                <a:gd name="connsiteX35" fmla="*/ 421194 w 449768"/>
                <a:gd name="connsiteY35" fmla="*/ 175874 h 538305"/>
                <a:gd name="connsiteX36" fmla="*/ 354040 w 449768"/>
                <a:gd name="connsiteY36" fmla="*/ 289645 h 538305"/>
                <a:gd name="connsiteX37" fmla="*/ 344091 w 449768"/>
                <a:gd name="connsiteY37" fmla="*/ 325913 h 538305"/>
                <a:gd name="connsiteX38" fmla="*/ 276441 w 449768"/>
                <a:gd name="connsiteY38" fmla="*/ 506754 h 538305"/>
                <a:gd name="connsiteX39" fmla="*/ 261020 w 449768"/>
                <a:gd name="connsiteY39" fmla="*/ 496321 h 538305"/>
                <a:gd name="connsiteX40" fmla="*/ 17278 w 449768"/>
                <a:gd name="connsiteY40" fmla="*/ 310511 h 538305"/>
                <a:gd name="connsiteX41" fmla="*/ 1858 w 449768"/>
                <a:gd name="connsiteY41" fmla="*/ 289645 h 538305"/>
                <a:gd name="connsiteX42" fmla="*/ 162528 w 449768"/>
                <a:gd name="connsiteY42" fmla="*/ 186307 h 538305"/>
                <a:gd name="connsiteX43" fmla="*/ 193369 w 449768"/>
                <a:gd name="connsiteY43" fmla="*/ 165441 h 538305"/>
                <a:gd name="connsiteX44" fmla="*/ 312753 w 449768"/>
                <a:gd name="connsiteY44" fmla="*/ 51669 h 538305"/>
                <a:gd name="connsiteX45" fmla="*/ 400799 w 449768"/>
                <a:gd name="connsiteY45" fmla="*/ 9937 h 538305"/>
                <a:gd name="connsiteX46" fmla="*/ 426665 w 449768"/>
                <a:gd name="connsiteY46" fmla="*/ 4968 h 538305"/>
                <a:gd name="connsiteX47" fmla="*/ 437111 w 449768"/>
                <a:gd name="connsiteY47" fmla="*/ 0 h 5383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449768" h="538305">
                  <a:moveTo>
                    <a:pt x="206367" y="423375"/>
                  </a:moveTo>
                  <a:cubicBezTo>
                    <a:pt x="209652" y="425297"/>
                    <a:pt x="211016" y="429140"/>
                    <a:pt x="208536" y="434347"/>
                  </a:cubicBezTo>
                  <a:cubicBezTo>
                    <a:pt x="198122" y="460136"/>
                    <a:pt x="172335" y="506754"/>
                    <a:pt x="136133" y="527584"/>
                  </a:cubicBezTo>
                  <a:cubicBezTo>
                    <a:pt x="125719" y="532543"/>
                    <a:pt x="115305" y="527584"/>
                    <a:pt x="120760" y="517169"/>
                  </a:cubicBezTo>
                  <a:cubicBezTo>
                    <a:pt x="130678" y="491380"/>
                    <a:pt x="151507" y="450217"/>
                    <a:pt x="192667" y="423933"/>
                  </a:cubicBezTo>
                  <a:cubicBezTo>
                    <a:pt x="197874" y="421453"/>
                    <a:pt x="203081" y="421453"/>
                    <a:pt x="206367" y="423375"/>
                  </a:cubicBezTo>
                  <a:close/>
                  <a:moveTo>
                    <a:pt x="158371" y="386315"/>
                  </a:moveTo>
                  <a:cubicBezTo>
                    <a:pt x="161532" y="388230"/>
                    <a:pt x="162771" y="392060"/>
                    <a:pt x="160292" y="397002"/>
                  </a:cubicBezTo>
                  <a:cubicBezTo>
                    <a:pt x="144924" y="433081"/>
                    <a:pt x="113693" y="500297"/>
                    <a:pt x="51725" y="536376"/>
                  </a:cubicBezTo>
                  <a:cubicBezTo>
                    <a:pt x="41315" y="541318"/>
                    <a:pt x="36357" y="536376"/>
                    <a:pt x="41315" y="525997"/>
                  </a:cubicBezTo>
                  <a:cubicBezTo>
                    <a:pt x="51725" y="489918"/>
                    <a:pt x="82957" y="422702"/>
                    <a:pt x="144924" y="387118"/>
                  </a:cubicBezTo>
                  <a:cubicBezTo>
                    <a:pt x="150130" y="384399"/>
                    <a:pt x="155211" y="384399"/>
                    <a:pt x="158371" y="386315"/>
                  </a:cubicBezTo>
                  <a:close/>
                  <a:moveTo>
                    <a:pt x="112005" y="349971"/>
                  </a:moveTo>
                  <a:cubicBezTo>
                    <a:pt x="115228" y="352562"/>
                    <a:pt x="116468" y="357744"/>
                    <a:pt x="113740" y="362927"/>
                  </a:cubicBezTo>
                  <a:cubicBezTo>
                    <a:pt x="103326" y="388591"/>
                    <a:pt x="77539" y="429556"/>
                    <a:pt x="41338" y="455221"/>
                  </a:cubicBezTo>
                  <a:cubicBezTo>
                    <a:pt x="25965" y="460157"/>
                    <a:pt x="21006" y="455221"/>
                    <a:pt x="25965" y="444857"/>
                  </a:cubicBezTo>
                  <a:cubicBezTo>
                    <a:pt x="36379" y="419192"/>
                    <a:pt x="57207" y="378227"/>
                    <a:pt x="98367" y="352562"/>
                  </a:cubicBezTo>
                  <a:cubicBezTo>
                    <a:pt x="103574" y="347380"/>
                    <a:pt x="108781" y="347380"/>
                    <a:pt x="112005" y="349971"/>
                  </a:cubicBezTo>
                  <a:close/>
                  <a:moveTo>
                    <a:pt x="287508" y="153269"/>
                  </a:moveTo>
                  <a:cubicBezTo>
                    <a:pt x="277809" y="153890"/>
                    <a:pt x="268730" y="157740"/>
                    <a:pt x="261020" y="165441"/>
                  </a:cubicBezTo>
                  <a:cubicBezTo>
                    <a:pt x="261020" y="170409"/>
                    <a:pt x="261020" y="170409"/>
                    <a:pt x="255548" y="175874"/>
                  </a:cubicBezTo>
                  <a:cubicBezTo>
                    <a:pt x="245600" y="196243"/>
                    <a:pt x="250574" y="222575"/>
                    <a:pt x="276441" y="232511"/>
                  </a:cubicBezTo>
                  <a:cubicBezTo>
                    <a:pt x="291861" y="242944"/>
                    <a:pt x="317727" y="242944"/>
                    <a:pt x="328174" y="227543"/>
                  </a:cubicBezTo>
                  <a:cubicBezTo>
                    <a:pt x="333645" y="222575"/>
                    <a:pt x="333645" y="222575"/>
                    <a:pt x="333645" y="217110"/>
                  </a:cubicBezTo>
                  <a:cubicBezTo>
                    <a:pt x="349066" y="196243"/>
                    <a:pt x="338620" y="170409"/>
                    <a:pt x="317727" y="160472"/>
                  </a:cubicBezTo>
                  <a:cubicBezTo>
                    <a:pt x="307530" y="155256"/>
                    <a:pt x="297208" y="152648"/>
                    <a:pt x="287508" y="153269"/>
                  </a:cubicBezTo>
                  <a:close/>
                  <a:moveTo>
                    <a:pt x="437111" y="0"/>
                  </a:moveTo>
                  <a:lnTo>
                    <a:pt x="442086" y="0"/>
                  </a:lnTo>
                  <a:cubicBezTo>
                    <a:pt x="447557" y="0"/>
                    <a:pt x="452532" y="0"/>
                    <a:pt x="447557" y="4968"/>
                  </a:cubicBezTo>
                  <a:lnTo>
                    <a:pt x="447557" y="9937"/>
                  </a:lnTo>
                  <a:cubicBezTo>
                    <a:pt x="452532" y="15402"/>
                    <a:pt x="447557" y="15402"/>
                    <a:pt x="447557" y="20370"/>
                  </a:cubicBezTo>
                  <a:cubicBezTo>
                    <a:pt x="447557" y="25835"/>
                    <a:pt x="447557" y="36268"/>
                    <a:pt x="447557" y="46204"/>
                  </a:cubicBezTo>
                  <a:cubicBezTo>
                    <a:pt x="447557" y="62102"/>
                    <a:pt x="447557" y="82472"/>
                    <a:pt x="442086" y="103338"/>
                  </a:cubicBezTo>
                  <a:cubicBezTo>
                    <a:pt x="442086" y="108306"/>
                    <a:pt x="442086" y="108306"/>
                    <a:pt x="442086" y="113771"/>
                  </a:cubicBezTo>
                  <a:cubicBezTo>
                    <a:pt x="437111" y="124205"/>
                    <a:pt x="437111" y="129173"/>
                    <a:pt x="437111" y="134141"/>
                  </a:cubicBezTo>
                  <a:cubicBezTo>
                    <a:pt x="431640" y="150039"/>
                    <a:pt x="426665" y="165441"/>
                    <a:pt x="421194" y="175874"/>
                  </a:cubicBezTo>
                  <a:cubicBezTo>
                    <a:pt x="406271" y="212141"/>
                    <a:pt x="385378" y="248409"/>
                    <a:pt x="354040" y="289645"/>
                  </a:cubicBezTo>
                  <a:cubicBezTo>
                    <a:pt x="349066" y="294613"/>
                    <a:pt x="344091" y="315479"/>
                    <a:pt x="344091" y="325913"/>
                  </a:cubicBezTo>
                  <a:cubicBezTo>
                    <a:pt x="354040" y="367148"/>
                    <a:pt x="359512" y="460053"/>
                    <a:pt x="276441" y="506754"/>
                  </a:cubicBezTo>
                  <a:cubicBezTo>
                    <a:pt x="265994" y="517187"/>
                    <a:pt x="255548" y="512219"/>
                    <a:pt x="261020" y="496321"/>
                  </a:cubicBezTo>
                  <a:cubicBezTo>
                    <a:pt x="261020" y="439684"/>
                    <a:pt x="240128" y="305046"/>
                    <a:pt x="17278" y="310511"/>
                  </a:cubicBezTo>
                  <a:cubicBezTo>
                    <a:pt x="1858" y="310511"/>
                    <a:pt x="-3117" y="300078"/>
                    <a:pt x="1858" y="289645"/>
                  </a:cubicBezTo>
                  <a:cubicBezTo>
                    <a:pt x="17278" y="253377"/>
                    <a:pt x="59062" y="180842"/>
                    <a:pt x="162528" y="186307"/>
                  </a:cubicBezTo>
                  <a:cubicBezTo>
                    <a:pt x="172975" y="186307"/>
                    <a:pt x="188395" y="175874"/>
                    <a:pt x="193369" y="165441"/>
                  </a:cubicBezTo>
                  <a:cubicBezTo>
                    <a:pt x="214261" y="139606"/>
                    <a:pt x="250574" y="87937"/>
                    <a:pt x="312753" y="51669"/>
                  </a:cubicBezTo>
                  <a:cubicBezTo>
                    <a:pt x="349066" y="25835"/>
                    <a:pt x="379907" y="15402"/>
                    <a:pt x="400799" y="9937"/>
                  </a:cubicBezTo>
                  <a:cubicBezTo>
                    <a:pt x="416219" y="9937"/>
                    <a:pt x="426665" y="9937"/>
                    <a:pt x="426665" y="4968"/>
                  </a:cubicBezTo>
                  <a:cubicBezTo>
                    <a:pt x="431640" y="4968"/>
                    <a:pt x="431640" y="0"/>
                    <a:pt x="43711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square" anchor="ctr">
              <a:noAutofit/>
            </a:bodyPr>
            <a:lstStyle/>
            <a:p>
              <a:pPr>
                <a:defRPr/>
              </a:pPr>
              <a:endParaRPr lang="en-US" sz="40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Tm="0">
        <p:dissolve/>
      </p:transition>
    </mc:Choice>
    <mc:Fallback>
      <p:transition spd="slow" advTm="0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7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7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7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7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7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矩形 39"/>
          <p:cNvSpPr/>
          <p:nvPr/>
        </p:nvSpPr>
        <p:spPr>
          <a:xfrm>
            <a:off x="412735" y="942507"/>
            <a:ext cx="11277596" cy="558630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394447" y="119988"/>
            <a:ext cx="11277596" cy="584775"/>
            <a:chOff x="394447" y="119988"/>
            <a:chExt cx="11277596" cy="584775"/>
          </a:xfrm>
        </p:grpSpPr>
        <p:cxnSp>
          <p:nvCxnSpPr>
            <p:cNvPr id="3" name="直接连接符 2"/>
            <p:cNvCxnSpPr/>
            <p:nvPr/>
          </p:nvCxnSpPr>
          <p:spPr>
            <a:xfrm>
              <a:off x="394447" y="430305"/>
              <a:ext cx="4547196" cy="0"/>
            </a:xfrm>
            <a:prstGeom prst="line">
              <a:avLst/>
            </a:prstGeom>
            <a:ln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直接连接符 4"/>
            <p:cNvCxnSpPr>
              <a:stCxn id="14" idx="3"/>
            </p:cNvCxnSpPr>
            <p:nvPr/>
          </p:nvCxnSpPr>
          <p:spPr>
            <a:xfrm flipV="1">
              <a:off x="7286217" y="412374"/>
              <a:ext cx="4385826" cy="2"/>
            </a:xfrm>
            <a:prstGeom prst="line">
              <a:avLst/>
            </a:prstGeom>
            <a:ln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文本框 13"/>
            <p:cNvSpPr txBox="1"/>
            <p:nvPr/>
          </p:nvSpPr>
          <p:spPr>
            <a:xfrm>
              <a:off x="4977501" y="119988"/>
              <a:ext cx="230871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请输入标题</a:t>
              </a:r>
              <a:endPara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64" name="矩形 63"/>
          <p:cNvSpPr/>
          <p:nvPr/>
        </p:nvSpPr>
        <p:spPr>
          <a:xfrm>
            <a:off x="6044465" y="2741632"/>
            <a:ext cx="2263181" cy="18876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ts val="2000"/>
              </a:lnSpc>
              <a:defRPr/>
            </a:pPr>
            <a:r>
              <a:rPr lang="zh-CN" altLang="en-US" kern="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在此添加文字介绍在此添加文字介绍文字介绍</a:t>
            </a:r>
            <a:r>
              <a:rPr lang="en-US" altLang="zh-CN" kern="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· </a:t>
            </a:r>
            <a:r>
              <a:rPr lang="zh-CN" altLang="en-US" kern="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在此添加文字介绍在此添加文字介绍文字介绍</a:t>
            </a:r>
            <a:r>
              <a:rPr lang="en-US" altLang="zh-CN" kern="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· </a:t>
            </a:r>
            <a:r>
              <a:rPr lang="zh-CN" altLang="en-US" kern="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在此添加文字介绍在此添加文字介绍</a:t>
            </a:r>
            <a:endParaRPr lang="zh-CN" altLang="en-US" kern="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65" name="组合 64"/>
          <p:cNvGrpSpPr/>
          <p:nvPr/>
        </p:nvGrpSpPr>
        <p:grpSpPr>
          <a:xfrm>
            <a:off x="975310" y="2260280"/>
            <a:ext cx="990602" cy="3547338"/>
            <a:chOff x="562575" y="1083772"/>
            <a:chExt cx="990602" cy="3547338"/>
          </a:xfrm>
          <a:solidFill>
            <a:srgbClr val="11708C"/>
          </a:solidFill>
        </p:grpSpPr>
        <p:grpSp>
          <p:nvGrpSpPr>
            <p:cNvPr id="66" name="组合 65"/>
            <p:cNvGrpSpPr/>
            <p:nvPr/>
          </p:nvGrpSpPr>
          <p:grpSpPr>
            <a:xfrm>
              <a:off x="562575" y="1083772"/>
              <a:ext cx="990602" cy="3506894"/>
              <a:chOff x="751904" y="1267983"/>
              <a:chExt cx="1323980" cy="4687107"/>
            </a:xfrm>
            <a:grpFill/>
          </p:grpSpPr>
          <p:cxnSp>
            <p:nvCxnSpPr>
              <p:cNvPr id="70" name="直接连接符 69"/>
              <p:cNvCxnSpPr/>
              <p:nvPr/>
            </p:nvCxnSpPr>
            <p:spPr>
              <a:xfrm>
                <a:off x="1414232" y="1267983"/>
                <a:ext cx="0" cy="3358031"/>
              </a:xfrm>
              <a:prstGeom prst="line">
                <a:avLst/>
              </a:prstGeom>
              <a:grpFill/>
              <a:ln w="19050">
                <a:solidFill>
                  <a:srgbClr val="11708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1" name="弧形 70"/>
              <p:cNvSpPr/>
              <p:nvPr/>
            </p:nvSpPr>
            <p:spPr>
              <a:xfrm>
                <a:off x="751904" y="4631110"/>
                <a:ext cx="1323980" cy="1323980"/>
              </a:xfrm>
              <a:prstGeom prst="arc">
                <a:avLst>
                  <a:gd name="adj1" fmla="val 12935667"/>
                  <a:gd name="adj2" fmla="val 19476206"/>
                </a:avLst>
              </a:prstGeom>
              <a:noFill/>
              <a:ln w="19050">
                <a:solidFill>
                  <a:srgbClr val="00808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 dirty="0">
                  <a:solidFill>
                    <a:schemeClr val="accent2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67" name="组合 66"/>
            <p:cNvGrpSpPr/>
            <p:nvPr/>
          </p:nvGrpSpPr>
          <p:grpSpPr>
            <a:xfrm>
              <a:off x="608833" y="3733024"/>
              <a:ext cx="898087" cy="898086"/>
              <a:chOff x="608833" y="3733024"/>
              <a:chExt cx="898087" cy="898086"/>
            </a:xfrm>
            <a:grpFill/>
          </p:grpSpPr>
          <p:sp>
            <p:nvSpPr>
              <p:cNvPr id="68" name="椭圆 67"/>
              <p:cNvSpPr/>
              <p:nvPr/>
            </p:nvSpPr>
            <p:spPr>
              <a:xfrm>
                <a:off x="608833" y="3733024"/>
                <a:ext cx="898087" cy="89808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 dirty="0">
                  <a:solidFill>
                    <a:schemeClr val="accent2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69" name="文本框 24"/>
              <p:cNvSpPr txBox="1"/>
              <p:nvPr/>
            </p:nvSpPr>
            <p:spPr>
              <a:xfrm>
                <a:off x="758514" y="3871191"/>
                <a:ext cx="595035" cy="584775"/>
              </a:xfrm>
              <a:prstGeom prst="rect">
                <a:avLst/>
              </a:prstGeom>
              <a:grp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1600" dirty="0">
                    <a:solidFill>
                      <a:schemeClr val="bg1"/>
                    </a:solidFill>
                    <a:cs typeface="+mn-ea"/>
                    <a:sym typeface="+mn-lt"/>
                  </a:rPr>
                  <a:t>标题</a:t>
                </a:r>
                <a:endParaRPr lang="en-US" altLang="zh-CN" sz="1600" dirty="0">
                  <a:solidFill>
                    <a:schemeClr val="bg1"/>
                  </a:solidFill>
                  <a:cs typeface="+mn-ea"/>
                  <a:sym typeface="+mn-lt"/>
                </a:endParaRPr>
              </a:p>
              <a:p>
                <a:r>
                  <a:rPr lang="zh-CN" altLang="en-US" sz="1600" dirty="0">
                    <a:solidFill>
                      <a:schemeClr val="bg1"/>
                    </a:solidFill>
                    <a:cs typeface="+mn-ea"/>
                    <a:sym typeface="+mn-lt"/>
                  </a:rPr>
                  <a:t>文字</a:t>
                </a:r>
                <a:endParaRPr lang="zh-CN" altLang="en-US" sz="16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72" name="组合 71"/>
          <p:cNvGrpSpPr/>
          <p:nvPr/>
        </p:nvGrpSpPr>
        <p:grpSpPr>
          <a:xfrm>
            <a:off x="412735" y="1813917"/>
            <a:ext cx="7177637" cy="461665"/>
            <a:chOff x="0" y="637409"/>
            <a:chExt cx="7177637" cy="461665"/>
          </a:xfrm>
        </p:grpSpPr>
        <p:sp>
          <p:nvSpPr>
            <p:cNvPr id="73" name="矩形 72"/>
            <p:cNvSpPr/>
            <p:nvPr/>
          </p:nvSpPr>
          <p:spPr>
            <a:xfrm>
              <a:off x="5661095" y="683758"/>
              <a:ext cx="1516542" cy="399090"/>
            </a:xfrm>
            <a:prstGeom prst="rect">
              <a:avLst/>
            </a:prstGeom>
            <a:solidFill>
              <a:srgbClr val="11708C">
                <a:alpha val="3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 dirty="0">
                <a:solidFill>
                  <a:schemeClr val="accent2"/>
                </a:solidFill>
                <a:cs typeface="+mn-ea"/>
                <a:sym typeface="+mn-lt"/>
              </a:endParaRPr>
            </a:p>
          </p:txBody>
        </p:sp>
        <p:sp>
          <p:nvSpPr>
            <p:cNvPr id="74" name="矩形 73"/>
            <p:cNvSpPr/>
            <p:nvPr/>
          </p:nvSpPr>
          <p:spPr>
            <a:xfrm>
              <a:off x="5711480" y="637409"/>
              <a:ext cx="1415772" cy="461665"/>
            </a:xfrm>
            <a:prstGeom prst="rect">
              <a:avLst/>
            </a:prstGeom>
            <a:ln>
              <a:noFill/>
            </a:ln>
          </p:spPr>
          <p:txBody>
            <a:bodyPr wrap="none">
              <a:spAutoFit/>
            </a:bodyPr>
            <a:lstStyle/>
            <a:p>
              <a:r>
                <a:rPr lang="zh-CN" altLang="en-US" sz="24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标题文字</a:t>
              </a:r>
              <a:endPara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cxnSp>
          <p:nvCxnSpPr>
            <p:cNvPr id="75" name="直接连接符 74"/>
            <p:cNvCxnSpPr/>
            <p:nvPr/>
          </p:nvCxnSpPr>
          <p:spPr>
            <a:xfrm>
              <a:off x="0" y="1083724"/>
              <a:ext cx="7172219" cy="0"/>
            </a:xfrm>
            <a:prstGeom prst="line">
              <a:avLst/>
            </a:prstGeom>
            <a:ln w="19050">
              <a:solidFill>
                <a:srgbClr val="11708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6" name="组合 75"/>
          <p:cNvGrpSpPr/>
          <p:nvPr/>
        </p:nvGrpSpPr>
        <p:grpSpPr>
          <a:xfrm>
            <a:off x="2025895" y="2260232"/>
            <a:ext cx="990602" cy="2305178"/>
            <a:chOff x="1613160" y="1083724"/>
            <a:chExt cx="990602" cy="2305178"/>
          </a:xfrm>
        </p:grpSpPr>
        <p:grpSp>
          <p:nvGrpSpPr>
            <p:cNvPr id="77" name="组合 76"/>
            <p:cNvGrpSpPr/>
            <p:nvPr/>
          </p:nvGrpSpPr>
          <p:grpSpPr>
            <a:xfrm>
              <a:off x="1613160" y="1083724"/>
              <a:ext cx="990602" cy="2227897"/>
              <a:chOff x="2156053" y="1267920"/>
              <a:chExt cx="1323980" cy="2977675"/>
            </a:xfrm>
          </p:grpSpPr>
          <p:cxnSp>
            <p:nvCxnSpPr>
              <p:cNvPr id="81" name="直接连接符 80"/>
              <p:cNvCxnSpPr/>
              <p:nvPr/>
            </p:nvCxnSpPr>
            <p:spPr>
              <a:xfrm>
                <a:off x="2818381" y="1267920"/>
                <a:ext cx="0" cy="1648599"/>
              </a:xfrm>
              <a:prstGeom prst="line">
                <a:avLst/>
              </a:prstGeom>
              <a:ln w="19050">
                <a:solidFill>
                  <a:srgbClr val="11708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2" name="弧形 81"/>
              <p:cNvSpPr/>
              <p:nvPr/>
            </p:nvSpPr>
            <p:spPr>
              <a:xfrm>
                <a:off x="2156053" y="2921615"/>
                <a:ext cx="1323980" cy="1323980"/>
              </a:xfrm>
              <a:prstGeom prst="arc">
                <a:avLst>
                  <a:gd name="adj1" fmla="val 12935667"/>
                  <a:gd name="adj2" fmla="val 19476206"/>
                </a:avLst>
              </a:prstGeom>
              <a:ln w="19050">
                <a:solidFill>
                  <a:srgbClr val="11708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 dirty="0">
                  <a:solidFill>
                    <a:schemeClr val="accent2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78" name="组合 77"/>
            <p:cNvGrpSpPr/>
            <p:nvPr/>
          </p:nvGrpSpPr>
          <p:grpSpPr>
            <a:xfrm>
              <a:off x="1659417" y="2490816"/>
              <a:ext cx="898087" cy="898086"/>
              <a:chOff x="608833" y="3733024"/>
              <a:chExt cx="898087" cy="898086"/>
            </a:xfrm>
          </p:grpSpPr>
          <p:sp>
            <p:nvSpPr>
              <p:cNvPr id="79" name="椭圆 78"/>
              <p:cNvSpPr/>
              <p:nvPr/>
            </p:nvSpPr>
            <p:spPr>
              <a:xfrm>
                <a:off x="608833" y="3733024"/>
                <a:ext cx="898087" cy="898086"/>
              </a:xfrm>
              <a:prstGeom prst="ellipse">
                <a:avLst/>
              </a:prstGeom>
              <a:solidFill>
                <a:srgbClr val="11708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 dirty="0">
                  <a:solidFill>
                    <a:schemeClr val="accent2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80" name="文本框 24"/>
              <p:cNvSpPr txBox="1"/>
              <p:nvPr/>
            </p:nvSpPr>
            <p:spPr>
              <a:xfrm>
                <a:off x="758514" y="3871191"/>
                <a:ext cx="595035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1600" dirty="0">
                    <a:solidFill>
                      <a:schemeClr val="bg1"/>
                    </a:solidFill>
                    <a:cs typeface="+mn-ea"/>
                    <a:sym typeface="+mn-lt"/>
                  </a:rPr>
                  <a:t>标题</a:t>
                </a:r>
                <a:endParaRPr lang="en-US" altLang="zh-CN" sz="1600" dirty="0">
                  <a:solidFill>
                    <a:schemeClr val="bg1"/>
                  </a:solidFill>
                  <a:cs typeface="+mn-ea"/>
                  <a:sym typeface="+mn-lt"/>
                </a:endParaRPr>
              </a:p>
              <a:p>
                <a:r>
                  <a:rPr lang="zh-CN" altLang="en-US" sz="1600" dirty="0">
                    <a:solidFill>
                      <a:schemeClr val="bg1"/>
                    </a:solidFill>
                    <a:cs typeface="+mn-ea"/>
                    <a:sym typeface="+mn-lt"/>
                  </a:rPr>
                  <a:t>文字</a:t>
                </a:r>
                <a:endParaRPr lang="zh-CN" altLang="en-US" sz="16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83" name="组合 82"/>
          <p:cNvGrpSpPr/>
          <p:nvPr/>
        </p:nvGrpSpPr>
        <p:grpSpPr>
          <a:xfrm>
            <a:off x="3169090" y="2260232"/>
            <a:ext cx="990602" cy="2831795"/>
            <a:chOff x="2756355" y="1083724"/>
            <a:chExt cx="990602" cy="2831795"/>
          </a:xfrm>
        </p:grpSpPr>
        <p:grpSp>
          <p:nvGrpSpPr>
            <p:cNvPr id="84" name="组合 83"/>
            <p:cNvGrpSpPr/>
            <p:nvPr/>
          </p:nvGrpSpPr>
          <p:grpSpPr>
            <a:xfrm>
              <a:off x="2756355" y="1083724"/>
              <a:ext cx="990602" cy="2774344"/>
              <a:chOff x="3683979" y="1267920"/>
              <a:chExt cx="1323980" cy="3708024"/>
            </a:xfrm>
          </p:grpSpPr>
          <p:cxnSp>
            <p:nvCxnSpPr>
              <p:cNvPr id="88" name="直接连接符 87"/>
              <p:cNvCxnSpPr/>
              <p:nvPr/>
            </p:nvCxnSpPr>
            <p:spPr>
              <a:xfrm>
                <a:off x="4346307" y="1267920"/>
                <a:ext cx="0" cy="2378948"/>
              </a:xfrm>
              <a:prstGeom prst="line">
                <a:avLst/>
              </a:prstGeom>
              <a:ln w="19050">
                <a:solidFill>
                  <a:srgbClr val="00808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9" name="弧形 88"/>
              <p:cNvSpPr/>
              <p:nvPr/>
            </p:nvSpPr>
            <p:spPr>
              <a:xfrm>
                <a:off x="3683979" y="3651964"/>
                <a:ext cx="1323980" cy="1323980"/>
              </a:xfrm>
              <a:prstGeom prst="arc">
                <a:avLst>
                  <a:gd name="adj1" fmla="val 12935667"/>
                  <a:gd name="adj2" fmla="val 19476206"/>
                </a:avLst>
              </a:prstGeom>
              <a:ln w="19050">
                <a:solidFill>
                  <a:srgbClr val="00808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 dirty="0">
                  <a:solidFill>
                    <a:schemeClr val="accent2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85" name="组合 84"/>
            <p:cNvGrpSpPr/>
            <p:nvPr/>
          </p:nvGrpSpPr>
          <p:grpSpPr>
            <a:xfrm>
              <a:off x="2802612" y="3017433"/>
              <a:ext cx="898087" cy="898086"/>
              <a:chOff x="608833" y="3733024"/>
              <a:chExt cx="898087" cy="898086"/>
            </a:xfrm>
          </p:grpSpPr>
          <p:sp>
            <p:nvSpPr>
              <p:cNvPr id="86" name="椭圆 85"/>
              <p:cNvSpPr/>
              <p:nvPr/>
            </p:nvSpPr>
            <p:spPr>
              <a:xfrm>
                <a:off x="608833" y="3733024"/>
                <a:ext cx="898087" cy="898086"/>
              </a:xfrm>
              <a:prstGeom prst="ellipse">
                <a:avLst/>
              </a:prstGeom>
              <a:solidFill>
                <a:srgbClr val="11708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 dirty="0">
                  <a:solidFill>
                    <a:schemeClr val="accent2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87" name="文本框 86"/>
              <p:cNvSpPr txBox="1"/>
              <p:nvPr/>
            </p:nvSpPr>
            <p:spPr>
              <a:xfrm>
                <a:off x="758514" y="3871191"/>
                <a:ext cx="595035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1600" dirty="0">
                    <a:solidFill>
                      <a:schemeClr val="bg1"/>
                    </a:solidFill>
                    <a:cs typeface="+mn-ea"/>
                    <a:sym typeface="+mn-lt"/>
                  </a:rPr>
                  <a:t>标题</a:t>
                </a:r>
                <a:endParaRPr lang="en-US" altLang="zh-CN" sz="1600" dirty="0">
                  <a:solidFill>
                    <a:schemeClr val="bg1"/>
                  </a:solidFill>
                  <a:cs typeface="+mn-ea"/>
                  <a:sym typeface="+mn-lt"/>
                </a:endParaRPr>
              </a:p>
              <a:p>
                <a:r>
                  <a:rPr lang="zh-CN" altLang="en-US" sz="1600" dirty="0">
                    <a:solidFill>
                      <a:schemeClr val="bg1"/>
                    </a:solidFill>
                    <a:cs typeface="+mn-ea"/>
                    <a:sym typeface="+mn-lt"/>
                  </a:rPr>
                  <a:t>文字</a:t>
                </a:r>
                <a:endParaRPr lang="zh-CN" altLang="en-US" sz="16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90" name="组合 89"/>
          <p:cNvGrpSpPr/>
          <p:nvPr/>
        </p:nvGrpSpPr>
        <p:grpSpPr>
          <a:xfrm>
            <a:off x="4214270" y="2269369"/>
            <a:ext cx="990602" cy="1924572"/>
            <a:chOff x="3801535" y="1092861"/>
            <a:chExt cx="990602" cy="1924572"/>
          </a:xfrm>
        </p:grpSpPr>
        <p:grpSp>
          <p:nvGrpSpPr>
            <p:cNvPr id="91" name="组合 90"/>
            <p:cNvGrpSpPr/>
            <p:nvPr/>
          </p:nvGrpSpPr>
          <p:grpSpPr>
            <a:xfrm>
              <a:off x="3801535" y="1092861"/>
              <a:ext cx="990602" cy="1872126"/>
              <a:chOff x="5080905" y="1263803"/>
              <a:chExt cx="1323980" cy="2502173"/>
            </a:xfrm>
          </p:grpSpPr>
          <p:cxnSp>
            <p:nvCxnSpPr>
              <p:cNvPr id="95" name="直接连接符 94"/>
              <p:cNvCxnSpPr/>
              <p:nvPr/>
            </p:nvCxnSpPr>
            <p:spPr>
              <a:xfrm>
                <a:off x="5743233" y="1263803"/>
                <a:ext cx="0" cy="1173097"/>
              </a:xfrm>
              <a:prstGeom prst="line">
                <a:avLst/>
              </a:prstGeom>
              <a:ln w="19050">
                <a:solidFill>
                  <a:srgbClr val="11708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6" name="弧形 95"/>
              <p:cNvSpPr/>
              <p:nvPr/>
            </p:nvSpPr>
            <p:spPr>
              <a:xfrm>
                <a:off x="5080905" y="2441996"/>
                <a:ext cx="1323980" cy="1323980"/>
              </a:xfrm>
              <a:prstGeom prst="arc">
                <a:avLst>
                  <a:gd name="adj1" fmla="val 12935667"/>
                  <a:gd name="adj2" fmla="val 19476206"/>
                </a:avLst>
              </a:prstGeom>
              <a:ln w="19050">
                <a:solidFill>
                  <a:srgbClr val="11708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 dirty="0">
                  <a:solidFill>
                    <a:schemeClr val="accent2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92" name="组合 91"/>
            <p:cNvGrpSpPr/>
            <p:nvPr/>
          </p:nvGrpSpPr>
          <p:grpSpPr>
            <a:xfrm>
              <a:off x="3847792" y="2119347"/>
              <a:ext cx="898087" cy="898086"/>
              <a:chOff x="608833" y="3733024"/>
              <a:chExt cx="898087" cy="898086"/>
            </a:xfrm>
          </p:grpSpPr>
          <p:sp>
            <p:nvSpPr>
              <p:cNvPr id="93" name="椭圆 92"/>
              <p:cNvSpPr/>
              <p:nvPr/>
            </p:nvSpPr>
            <p:spPr>
              <a:xfrm>
                <a:off x="608833" y="3733024"/>
                <a:ext cx="898087" cy="898086"/>
              </a:xfrm>
              <a:prstGeom prst="ellipse">
                <a:avLst/>
              </a:prstGeom>
              <a:solidFill>
                <a:srgbClr val="11708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 dirty="0">
                  <a:solidFill>
                    <a:schemeClr val="accent2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94" name="文本框 24"/>
              <p:cNvSpPr txBox="1"/>
              <p:nvPr/>
            </p:nvSpPr>
            <p:spPr>
              <a:xfrm>
                <a:off x="758514" y="3871191"/>
                <a:ext cx="595035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1600" dirty="0">
                    <a:solidFill>
                      <a:schemeClr val="bg1"/>
                    </a:solidFill>
                    <a:cs typeface="+mn-ea"/>
                    <a:sym typeface="+mn-lt"/>
                  </a:rPr>
                  <a:t>标题</a:t>
                </a:r>
                <a:endParaRPr lang="en-US" altLang="zh-CN" sz="1600" dirty="0">
                  <a:solidFill>
                    <a:schemeClr val="bg1"/>
                  </a:solidFill>
                  <a:cs typeface="+mn-ea"/>
                  <a:sym typeface="+mn-lt"/>
                </a:endParaRPr>
              </a:p>
              <a:p>
                <a:r>
                  <a:rPr lang="zh-CN" altLang="en-US" sz="1600" dirty="0">
                    <a:solidFill>
                      <a:schemeClr val="bg1"/>
                    </a:solidFill>
                    <a:cs typeface="+mn-ea"/>
                    <a:sym typeface="+mn-lt"/>
                  </a:rPr>
                  <a:t>文字</a:t>
                </a:r>
                <a:endParaRPr lang="zh-CN" altLang="en-US" sz="16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</p:grpSp>
      <p:pic>
        <p:nvPicPr>
          <p:cNvPr id="98" name="图片 97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8859905" y="2236147"/>
            <a:ext cx="2980107" cy="408898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Tm="0">
        <p:dissolve/>
      </p:transition>
    </mc:Choice>
    <mc:Fallback>
      <p:transition spd="slow" advTm="0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00"/>
                            </p:stCondLst>
                            <p:childTnLst>
                              <p:par>
                                <p:cTn id="4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1784464" y="1003761"/>
            <a:ext cx="8623072" cy="4850478"/>
          </a:xfrm>
          <a:prstGeom prst="rect">
            <a:avLst/>
          </a:prstGeom>
          <a:solidFill>
            <a:schemeClr val="bg1">
              <a:alpha val="3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079415" y="1277090"/>
            <a:ext cx="8033170" cy="4303820"/>
          </a:xfrm>
          <a:prstGeom prst="rect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2278920" y="1384507"/>
            <a:ext cx="2980107" cy="4088983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5998860" y="3520141"/>
            <a:ext cx="337389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4800" b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</a:defRPr>
            </a:lvl1pPr>
          </a:lstStyle>
          <a:p>
            <a:r>
              <a:rPr lang="zh-CN" altLang="en-US" dirty="0">
                <a:sym typeface="+mn-lt"/>
              </a:rPr>
              <a:t>请输入标题</a:t>
            </a:r>
            <a:endParaRPr lang="zh-CN" altLang="en-US" dirty="0">
              <a:sym typeface="+mn-lt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6855544" y="1932552"/>
            <a:ext cx="183125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9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02</a:t>
            </a:r>
            <a:endParaRPr lang="zh-CN" altLang="en-US" sz="96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 advTm="0">
        <p15:prstTrans prst="peelOff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5" grpId="0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矩形 63"/>
          <p:cNvSpPr/>
          <p:nvPr/>
        </p:nvSpPr>
        <p:spPr>
          <a:xfrm>
            <a:off x="412735" y="942507"/>
            <a:ext cx="11277596" cy="558630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394447" y="119988"/>
            <a:ext cx="11277596" cy="584775"/>
            <a:chOff x="394447" y="119988"/>
            <a:chExt cx="11277596" cy="584775"/>
          </a:xfrm>
        </p:grpSpPr>
        <p:cxnSp>
          <p:nvCxnSpPr>
            <p:cNvPr id="3" name="直接连接符 2"/>
            <p:cNvCxnSpPr/>
            <p:nvPr/>
          </p:nvCxnSpPr>
          <p:spPr>
            <a:xfrm>
              <a:off x="394447" y="430305"/>
              <a:ext cx="4547196" cy="0"/>
            </a:xfrm>
            <a:prstGeom prst="line">
              <a:avLst/>
            </a:prstGeom>
            <a:ln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直接连接符 4"/>
            <p:cNvCxnSpPr>
              <a:stCxn id="14" idx="3"/>
            </p:cNvCxnSpPr>
            <p:nvPr/>
          </p:nvCxnSpPr>
          <p:spPr>
            <a:xfrm flipV="1">
              <a:off x="7286217" y="412374"/>
              <a:ext cx="4385826" cy="2"/>
            </a:xfrm>
            <a:prstGeom prst="line">
              <a:avLst/>
            </a:prstGeom>
            <a:ln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文本框 13"/>
            <p:cNvSpPr txBox="1"/>
            <p:nvPr/>
          </p:nvSpPr>
          <p:spPr>
            <a:xfrm>
              <a:off x="4977501" y="119988"/>
              <a:ext cx="230871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请输入标题</a:t>
              </a:r>
              <a:endPara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cxnSp>
        <p:nvCxnSpPr>
          <p:cNvPr id="6" name="Straight Connector 1"/>
          <p:cNvCxnSpPr/>
          <p:nvPr/>
        </p:nvCxnSpPr>
        <p:spPr>
          <a:xfrm>
            <a:off x="1369935" y="3720157"/>
            <a:ext cx="9235916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7"/>
          <p:cNvCxnSpPr>
            <a:endCxn id="45" idx="2"/>
          </p:cNvCxnSpPr>
          <p:nvPr/>
        </p:nvCxnSpPr>
        <p:spPr>
          <a:xfrm flipV="1">
            <a:off x="2086350" y="2937744"/>
            <a:ext cx="0" cy="639514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8"/>
          <p:cNvCxnSpPr>
            <a:endCxn id="55" idx="0"/>
          </p:cNvCxnSpPr>
          <p:nvPr/>
        </p:nvCxnSpPr>
        <p:spPr>
          <a:xfrm>
            <a:off x="4108991" y="3915826"/>
            <a:ext cx="0" cy="619236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9"/>
          <p:cNvCxnSpPr>
            <a:endCxn id="35" idx="2"/>
          </p:cNvCxnSpPr>
          <p:nvPr/>
        </p:nvCxnSpPr>
        <p:spPr>
          <a:xfrm flipV="1">
            <a:off x="6074772" y="2934962"/>
            <a:ext cx="0" cy="642296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10"/>
          <p:cNvCxnSpPr>
            <a:endCxn id="52" idx="0"/>
          </p:cNvCxnSpPr>
          <p:nvPr/>
        </p:nvCxnSpPr>
        <p:spPr>
          <a:xfrm>
            <a:off x="7910582" y="3889441"/>
            <a:ext cx="0" cy="645622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1"/>
          <p:cNvCxnSpPr>
            <a:endCxn id="58" idx="2"/>
          </p:cNvCxnSpPr>
          <p:nvPr/>
        </p:nvCxnSpPr>
        <p:spPr>
          <a:xfrm flipH="1" flipV="1">
            <a:off x="9837185" y="2934962"/>
            <a:ext cx="1" cy="615911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Group 72"/>
          <p:cNvGrpSpPr/>
          <p:nvPr/>
        </p:nvGrpSpPr>
        <p:grpSpPr>
          <a:xfrm>
            <a:off x="1064939" y="4031437"/>
            <a:ext cx="2050925" cy="1821370"/>
            <a:chOff x="5408083" y="2687201"/>
            <a:chExt cx="2183905" cy="1939464"/>
          </a:xfrm>
        </p:grpSpPr>
        <p:sp>
          <p:nvSpPr>
            <p:cNvPr id="13" name="TextBox 73"/>
            <p:cNvSpPr txBox="1"/>
            <p:nvPr/>
          </p:nvSpPr>
          <p:spPr>
            <a:xfrm>
              <a:off x="5819872" y="2687201"/>
              <a:ext cx="1343704" cy="55714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2800" b="1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小标题</a:t>
              </a:r>
              <a:endParaRPr lang="en-US" sz="2800" b="1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5" name="Rectangle 74"/>
            <p:cNvSpPr/>
            <p:nvPr/>
          </p:nvSpPr>
          <p:spPr>
            <a:xfrm>
              <a:off x="5408083" y="3217417"/>
              <a:ext cx="2183905" cy="140924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zh-CN" altLang="en-US" sz="1600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请在此处添加详细描述文本，尽量与标题文本语言风格相符合，语言描述尽量简洁生动。</a:t>
              </a:r>
              <a:endParaRPr lang="en-US" sz="1600" b="1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6" name="Group 75"/>
          <p:cNvGrpSpPr/>
          <p:nvPr/>
        </p:nvGrpSpPr>
        <p:grpSpPr>
          <a:xfrm>
            <a:off x="5054392" y="4096768"/>
            <a:ext cx="2050925" cy="1832238"/>
            <a:chOff x="5408083" y="2675628"/>
            <a:chExt cx="2183905" cy="1951037"/>
          </a:xfrm>
        </p:grpSpPr>
        <p:sp>
          <p:nvSpPr>
            <p:cNvPr id="17" name="TextBox 76"/>
            <p:cNvSpPr txBox="1"/>
            <p:nvPr/>
          </p:nvSpPr>
          <p:spPr>
            <a:xfrm>
              <a:off x="5835301" y="2675628"/>
              <a:ext cx="1343703" cy="55714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2800" b="1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小标题</a:t>
              </a:r>
              <a:endParaRPr lang="en-US" altLang="zh-CN" sz="2800" b="1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9" name="Rectangle 77"/>
            <p:cNvSpPr/>
            <p:nvPr/>
          </p:nvSpPr>
          <p:spPr>
            <a:xfrm>
              <a:off x="5408083" y="3217417"/>
              <a:ext cx="2183905" cy="140924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zh-CN" altLang="en-US" sz="1600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请在此处添加详细描述文本，尽量与标题文本语言风格相符合，语言描述尽量简洁生动。</a:t>
              </a:r>
              <a:endParaRPr lang="en-US" sz="1600" b="1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0" name="Group 78"/>
          <p:cNvGrpSpPr/>
          <p:nvPr/>
        </p:nvGrpSpPr>
        <p:grpSpPr>
          <a:xfrm>
            <a:off x="8831860" y="4077157"/>
            <a:ext cx="2050925" cy="1821370"/>
            <a:chOff x="5408083" y="2687201"/>
            <a:chExt cx="2183905" cy="1939464"/>
          </a:xfrm>
        </p:grpSpPr>
        <p:sp>
          <p:nvSpPr>
            <p:cNvPr id="21" name="TextBox 79"/>
            <p:cNvSpPr txBox="1"/>
            <p:nvPr/>
          </p:nvSpPr>
          <p:spPr>
            <a:xfrm>
              <a:off x="5848292" y="2687201"/>
              <a:ext cx="1343704" cy="55714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2800" b="1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小标题</a:t>
              </a:r>
              <a:endParaRPr lang="en-US" altLang="zh-CN" sz="2800" b="1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2" name="Rectangle 80"/>
            <p:cNvSpPr/>
            <p:nvPr/>
          </p:nvSpPr>
          <p:spPr>
            <a:xfrm>
              <a:off x="5408083" y="3217417"/>
              <a:ext cx="2183905" cy="140924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zh-CN" altLang="en-US" sz="1600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请在此处添加详细描述文本，尽量与标题文本语言风格相符合，语言描述尽量简洁生动。</a:t>
              </a:r>
              <a:endParaRPr lang="en-US" sz="1600" b="1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3" name="Group 81"/>
          <p:cNvGrpSpPr/>
          <p:nvPr/>
        </p:nvGrpSpPr>
        <p:grpSpPr>
          <a:xfrm>
            <a:off x="3090503" y="1283612"/>
            <a:ext cx="2050925" cy="1850844"/>
            <a:chOff x="5408083" y="2655816"/>
            <a:chExt cx="2183905" cy="1970849"/>
          </a:xfrm>
        </p:grpSpPr>
        <p:sp>
          <p:nvSpPr>
            <p:cNvPr id="24" name="TextBox 82"/>
            <p:cNvSpPr txBox="1"/>
            <p:nvPr/>
          </p:nvSpPr>
          <p:spPr>
            <a:xfrm>
              <a:off x="5835300" y="2655816"/>
              <a:ext cx="1343704" cy="55714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2800" b="1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小标题</a:t>
              </a:r>
              <a:endParaRPr lang="en-US" altLang="zh-CN" sz="2800" b="1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5" name="Rectangle 83"/>
            <p:cNvSpPr/>
            <p:nvPr/>
          </p:nvSpPr>
          <p:spPr>
            <a:xfrm>
              <a:off x="5408083" y="3217417"/>
              <a:ext cx="2183905" cy="140924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zh-CN" altLang="en-US" sz="1600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请在此处添加详细描述文本，尽量与标题文本语言风格相符合，语言描述尽量简洁生动。</a:t>
              </a:r>
              <a:endParaRPr lang="en-US" sz="1600" b="1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6" name="Group 84"/>
          <p:cNvGrpSpPr/>
          <p:nvPr/>
        </p:nvGrpSpPr>
        <p:grpSpPr>
          <a:xfrm>
            <a:off x="6867942" y="1405532"/>
            <a:ext cx="2050925" cy="1850844"/>
            <a:chOff x="5408083" y="2655816"/>
            <a:chExt cx="2183905" cy="1970849"/>
          </a:xfrm>
        </p:grpSpPr>
        <p:sp>
          <p:nvSpPr>
            <p:cNvPr id="27" name="TextBox 85"/>
            <p:cNvSpPr txBox="1"/>
            <p:nvPr/>
          </p:nvSpPr>
          <p:spPr>
            <a:xfrm>
              <a:off x="5809290" y="2655816"/>
              <a:ext cx="1343704" cy="55714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2800" b="1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小标题</a:t>
              </a:r>
              <a:endParaRPr lang="en-US" altLang="zh-CN" sz="2800" b="1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8" name="Rectangle 86"/>
            <p:cNvSpPr/>
            <p:nvPr/>
          </p:nvSpPr>
          <p:spPr>
            <a:xfrm>
              <a:off x="5408083" y="3217417"/>
              <a:ext cx="2183905" cy="140924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zh-CN" altLang="en-US" sz="1600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请在此处添加详细描述文本，尽量与标题文本语言风格相符合，语言描述尽量简洁生动。</a:t>
              </a:r>
              <a:endParaRPr lang="en-US" sz="1600" b="1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29" name="Oval 87"/>
          <p:cNvSpPr/>
          <p:nvPr/>
        </p:nvSpPr>
        <p:spPr>
          <a:xfrm>
            <a:off x="1939648" y="3548744"/>
            <a:ext cx="331653" cy="331653"/>
          </a:xfrm>
          <a:prstGeom prst="ellipse">
            <a:avLst/>
          </a:prstGeom>
          <a:solidFill>
            <a:srgbClr val="6BA3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0" name="Oval 88"/>
          <p:cNvSpPr/>
          <p:nvPr/>
        </p:nvSpPr>
        <p:spPr>
          <a:xfrm>
            <a:off x="3956823" y="3548744"/>
            <a:ext cx="331653" cy="331653"/>
          </a:xfrm>
          <a:prstGeom prst="ellipse">
            <a:avLst/>
          </a:prstGeom>
          <a:solidFill>
            <a:srgbClr val="1170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1" name="Oval 89"/>
          <p:cNvSpPr/>
          <p:nvPr/>
        </p:nvSpPr>
        <p:spPr>
          <a:xfrm>
            <a:off x="5920712" y="3548744"/>
            <a:ext cx="331653" cy="331653"/>
          </a:xfrm>
          <a:prstGeom prst="ellipse">
            <a:avLst/>
          </a:prstGeom>
          <a:solidFill>
            <a:srgbClr val="6BA3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2" name="Oval 90"/>
          <p:cNvSpPr/>
          <p:nvPr/>
        </p:nvSpPr>
        <p:spPr>
          <a:xfrm>
            <a:off x="7744756" y="3548744"/>
            <a:ext cx="331653" cy="331653"/>
          </a:xfrm>
          <a:prstGeom prst="ellipse">
            <a:avLst/>
          </a:prstGeom>
          <a:solidFill>
            <a:srgbClr val="1170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3" name="Oval 91"/>
          <p:cNvSpPr/>
          <p:nvPr/>
        </p:nvSpPr>
        <p:spPr>
          <a:xfrm>
            <a:off x="9665661" y="3548744"/>
            <a:ext cx="331653" cy="331653"/>
          </a:xfrm>
          <a:prstGeom prst="ellipse">
            <a:avLst/>
          </a:prstGeom>
          <a:solidFill>
            <a:srgbClr val="6BA3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34" name="Group 4"/>
          <p:cNvGrpSpPr/>
          <p:nvPr/>
        </p:nvGrpSpPr>
        <p:grpSpPr>
          <a:xfrm>
            <a:off x="5553385" y="1892187"/>
            <a:ext cx="1042774" cy="1042775"/>
            <a:chOff x="5662068" y="1799896"/>
            <a:chExt cx="1110386" cy="1110386"/>
          </a:xfrm>
        </p:grpSpPr>
        <p:sp>
          <p:nvSpPr>
            <p:cNvPr id="35" name="Rounded Rectangle 24"/>
            <p:cNvSpPr/>
            <p:nvPr/>
          </p:nvSpPr>
          <p:spPr>
            <a:xfrm>
              <a:off x="5662068" y="1799896"/>
              <a:ext cx="1110386" cy="1110386"/>
            </a:xfrm>
            <a:prstGeom prst="roundRect">
              <a:avLst/>
            </a:prstGeom>
            <a:solidFill>
              <a:srgbClr val="6BA3B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endParaRPr>
            </a:p>
          </p:txBody>
        </p:sp>
        <p:grpSp>
          <p:nvGrpSpPr>
            <p:cNvPr id="36" name="Group 69"/>
            <p:cNvGrpSpPr/>
            <p:nvPr/>
          </p:nvGrpSpPr>
          <p:grpSpPr>
            <a:xfrm>
              <a:off x="6005181" y="2102968"/>
              <a:ext cx="416011" cy="515998"/>
              <a:chOff x="6429376" y="766763"/>
              <a:chExt cx="369888" cy="458788"/>
            </a:xfrm>
            <a:solidFill>
              <a:schemeClr val="bg1"/>
            </a:solidFill>
          </p:grpSpPr>
          <p:sp>
            <p:nvSpPr>
              <p:cNvPr id="37" name="Freeform 9"/>
              <p:cNvSpPr>
                <a:spLocks noEditPoints="1"/>
              </p:cNvSpPr>
              <p:nvPr/>
            </p:nvSpPr>
            <p:spPr bwMode="auto">
              <a:xfrm>
                <a:off x="6429376" y="766763"/>
                <a:ext cx="369888" cy="458788"/>
              </a:xfrm>
              <a:custGeom>
                <a:avLst/>
                <a:gdLst>
                  <a:gd name="T0" fmla="*/ 0 w 233"/>
                  <a:gd name="T1" fmla="*/ 0 h 289"/>
                  <a:gd name="T2" fmla="*/ 0 w 233"/>
                  <a:gd name="T3" fmla="*/ 289 h 289"/>
                  <a:gd name="T4" fmla="*/ 233 w 233"/>
                  <a:gd name="T5" fmla="*/ 289 h 289"/>
                  <a:gd name="T6" fmla="*/ 233 w 233"/>
                  <a:gd name="T7" fmla="*/ 0 h 289"/>
                  <a:gd name="T8" fmla="*/ 0 w 233"/>
                  <a:gd name="T9" fmla="*/ 0 h 289"/>
                  <a:gd name="T10" fmla="*/ 210 w 233"/>
                  <a:gd name="T11" fmla="*/ 260 h 289"/>
                  <a:gd name="T12" fmla="*/ 19 w 233"/>
                  <a:gd name="T13" fmla="*/ 260 h 289"/>
                  <a:gd name="T14" fmla="*/ 19 w 233"/>
                  <a:gd name="T15" fmla="*/ 28 h 289"/>
                  <a:gd name="T16" fmla="*/ 210 w 233"/>
                  <a:gd name="T17" fmla="*/ 28 h 289"/>
                  <a:gd name="T18" fmla="*/ 210 w 233"/>
                  <a:gd name="T19" fmla="*/ 260 h 2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33" h="289">
                    <a:moveTo>
                      <a:pt x="0" y="0"/>
                    </a:moveTo>
                    <a:lnTo>
                      <a:pt x="0" y="289"/>
                    </a:lnTo>
                    <a:lnTo>
                      <a:pt x="233" y="289"/>
                    </a:lnTo>
                    <a:lnTo>
                      <a:pt x="233" y="0"/>
                    </a:lnTo>
                    <a:lnTo>
                      <a:pt x="0" y="0"/>
                    </a:lnTo>
                    <a:close/>
                    <a:moveTo>
                      <a:pt x="210" y="260"/>
                    </a:moveTo>
                    <a:lnTo>
                      <a:pt x="19" y="260"/>
                    </a:lnTo>
                    <a:lnTo>
                      <a:pt x="19" y="28"/>
                    </a:lnTo>
                    <a:lnTo>
                      <a:pt x="210" y="28"/>
                    </a:lnTo>
                    <a:lnTo>
                      <a:pt x="210" y="26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sz="400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8" name="Rectangle 10"/>
              <p:cNvSpPr>
                <a:spLocks noChangeArrowheads="1"/>
              </p:cNvSpPr>
              <p:nvPr/>
            </p:nvSpPr>
            <p:spPr bwMode="auto">
              <a:xfrm>
                <a:off x="6478588" y="830263"/>
                <a:ext cx="49213" cy="492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sz="400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9" name="Rectangle 11"/>
              <p:cNvSpPr>
                <a:spLocks noChangeArrowheads="1"/>
              </p:cNvSpPr>
              <p:nvPr/>
            </p:nvSpPr>
            <p:spPr bwMode="auto">
              <a:xfrm>
                <a:off x="6689726" y="830263"/>
                <a:ext cx="49213" cy="492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sz="400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0" name="Rectangle 12"/>
              <p:cNvSpPr>
                <a:spLocks noChangeArrowheads="1"/>
              </p:cNvSpPr>
              <p:nvPr/>
            </p:nvSpPr>
            <p:spPr bwMode="auto">
              <a:xfrm>
                <a:off x="6478588" y="1114426"/>
                <a:ext cx="49213" cy="5080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sz="400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1" name="Rectangle 13"/>
              <p:cNvSpPr>
                <a:spLocks noChangeArrowheads="1"/>
              </p:cNvSpPr>
              <p:nvPr/>
            </p:nvSpPr>
            <p:spPr bwMode="auto">
              <a:xfrm>
                <a:off x="6689726" y="1114426"/>
                <a:ext cx="49213" cy="5080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sz="400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2" name="Freeform 14"/>
              <p:cNvSpPr>
                <a:spLocks noEditPoints="1"/>
              </p:cNvSpPr>
              <p:nvPr/>
            </p:nvSpPr>
            <p:spPr bwMode="auto">
              <a:xfrm>
                <a:off x="6497638" y="884238"/>
                <a:ext cx="222250" cy="223838"/>
              </a:xfrm>
              <a:custGeom>
                <a:avLst/>
                <a:gdLst>
                  <a:gd name="T0" fmla="*/ 30 w 59"/>
                  <a:gd name="T1" fmla="*/ 0 h 59"/>
                  <a:gd name="T2" fmla="*/ 16 w 59"/>
                  <a:gd name="T3" fmla="*/ 4 h 59"/>
                  <a:gd name="T4" fmla="*/ 24 w 59"/>
                  <a:gd name="T5" fmla="*/ 23 h 59"/>
                  <a:gd name="T6" fmla="*/ 9 w 59"/>
                  <a:gd name="T7" fmla="*/ 8 h 59"/>
                  <a:gd name="T8" fmla="*/ 0 w 59"/>
                  <a:gd name="T9" fmla="*/ 30 h 59"/>
                  <a:gd name="T10" fmla="*/ 30 w 59"/>
                  <a:gd name="T11" fmla="*/ 59 h 59"/>
                  <a:gd name="T12" fmla="*/ 59 w 59"/>
                  <a:gd name="T13" fmla="*/ 30 h 59"/>
                  <a:gd name="T14" fmla="*/ 30 w 59"/>
                  <a:gd name="T15" fmla="*/ 0 h 59"/>
                  <a:gd name="T16" fmla="*/ 30 w 59"/>
                  <a:gd name="T17" fmla="*/ 36 h 59"/>
                  <a:gd name="T18" fmla="*/ 23 w 59"/>
                  <a:gd name="T19" fmla="*/ 30 h 59"/>
                  <a:gd name="T20" fmla="*/ 30 w 59"/>
                  <a:gd name="T21" fmla="*/ 23 h 59"/>
                  <a:gd name="T22" fmla="*/ 36 w 59"/>
                  <a:gd name="T23" fmla="*/ 30 h 59"/>
                  <a:gd name="T24" fmla="*/ 30 w 59"/>
                  <a:gd name="T25" fmla="*/ 36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9" h="59">
                    <a:moveTo>
                      <a:pt x="30" y="0"/>
                    </a:moveTo>
                    <a:cubicBezTo>
                      <a:pt x="25" y="0"/>
                      <a:pt x="20" y="1"/>
                      <a:pt x="16" y="4"/>
                    </a:cubicBezTo>
                    <a:cubicBezTo>
                      <a:pt x="24" y="23"/>
                      <a:pt x="24" y="23"/>
                      <a:pt x="24" y="23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4" y="14"/>
                      <a:pt x="0" y="21"/>
                      <a:pt x="0" y="30"/>
                    </a:cubicBezTo>
                    <a:cubicBezTo>
                      <a:pt x="0" y="46"/>
                      <a:pt x="13" y="59"/>
                      <a:pt x="30" y="59"/>
                    </a:cubicBezTo>
                    <a:cubicBezTo>
                      <a:pt x="46" y="59"/>
                      <a:pt x="59" y="46"/>
                      <a:pt x="59" y="30"/>
                    </a:cubicBezTo>
                    <a:cubicBezTo>
                      <a:pt x="59" y="13"/>
                      <a:pt x="46" y="0"/>
                      <a:pt x="30" y="0"/>
                    </a:cubicBezTo>
                    <a:close/>
                    <a:moveTo>
                      <a:pt x="30" y="36"/>
                    </a:moveTo>
                    <a:cubicBezTo>
                      <a:pt x="26" y="36"/>
                      <a:pt x="23" y="33"/>
                      <a:pt x="23" y="30"/>
                    </a:cubicBezTo>
                    <a:cubicBezTo>
                      <a:pt x="23" y="26"/>
                      <a:pt x="26" y="23"/>
                      <a:pt x="30" y="23"/>
                    </a:cubicBezTo>
                    <a:cubicBezTo>
                      <a:pt x="33" y="23"/>
                      <a:pt x="36" y="26"/>
                      <a:pt x="36" y="30"/>
                    </a:cubicBezTo>
                    <a:cubicBezTo>
                      <a:pt x="36" y="33"/>
                      <a:pt x="33" y="36"/>
                      <a:pt x="30" y="3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sz="400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3" name="Freeform 15"/>
              <p:cNvSpPr/>
              <p:nvPr/>
            </p:nvSpPr>
            <p:spPr bwMode="auto">
              <a:xfrm>
                <a:off x="6505576" y="841376"/>
                <a:ext cx="71438" cy="106363"/>
              </a:xfrm>
              <a:custGeom>
                <a:avLst/>
                <a:gdLst>
                  <a:gd name="T0" fmla="*/ 0 w 45"/>
                  <a:gd name="T1" fmla="*/ 24 h 67"/>
                  <a:gd name="T2" fmla="*/ 45 w 45"/>
                  <a:gd name="T3" fmla="*/ 67 h 67"/>
                  <a:gd name="T4" fmla="*/ 14 w 45"/>
                  <a:gd name="T5" fmla="*/ 0 h 67"/>
                  <a:gd name="T6" fmla="*/ 0 w 45"/>
                  <a:gd name="T7" fmla="*/ 24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5" h="67">
                    <a:moveTo>
                      <a:pt x="0" y="24"/>
                    </a:moveTo>
                    <a:lnTo>
                      <a:pt x="45" y="67"/>
                    </a:lnTo>
                    <a:lnTo>
                      <a:pt x="14" y="0"/>
                    </a:lnTo>
                    <a:lnTo>
                      <a:pt x="0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sz="400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44" name="Group 2"/>
          <p:cNvGrpSpPr/>
          <p:nvPr/>
        </p:nvGrpSpPr>
        <p:grpSpPr>
          <a:xfrm>
            <a:off x="1564963" y="1894971"/>
            <a:ext cx="1042774" cy="1042775"/>
            <a:chOff x="1415041" y="1802860"/>
            <a:chExt cx="1110386" cy="1110386"/>
          </a:xfrm>
        </p:grpSpPr>
        <p:sp>
          <p:nvSpPr>
            <p:cNvPr id="45" name="Rounded Rectangle 18"/>
            <p:cNvSpPr/>
            <p:nvPr/>
          </p:nvSpPr>
          <p:spPr>
            <a:xfrm>
              <a:off x="1415041" y="1802860"/>
              <a:ext cx="1110386" cy="1110386"/>
            </a:xfrm>
            <a:prstGeom prst="roundRect">
              <a:avLst/>
            </a:prstGeom>
            <a:solidFill>
              <a:srgbClr val="6BA3B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endParaRPr>
            </a:p>
          </p:txBody>
        </p:sp>
        <p:grpSp>
          <p:nvGrpSpPr>
            <p:cNvPr id="46" name="Group 97"/>
            <p:cNvGrpSpPr/>
            <p:nvPr/>
          </p:nvGrpSpPr>
          <p:grpSpPr>
            <a:xfrm>
              <a:off x="1713363" y="2100099"/>
              <a:ext cx="492769" cy="492769"/>
              <a:chOff x="2522538" y="2108200"/>
              <a:chExt cx="376238" cy="376238"/>
            </a:xfrm>
            <a:solidFill>
              <a:schemeClr val="bg1"/>
            </a:solidFill>
          </p:grpSpPr>
          <p:sp>
            <p:nvSpPr>
              <p:cNvPr id="47" name="Freeform 54"/>
              <p:cNvSpPr/>
              <p:nvPr/>
            </p:nvSpPr>
            <p:spPr bwMode="auto">
              <a:xfrm>
                <a:off x="2522538" y="2319338"/>
                <a:ext cx="163513" cy="71438"/>
              </a:xfrm>
              <a:custGeom>
                <a:avLst/>
                <a:gdLst>
                  <a:gd name="T0" fmla="*/ 3 w 28"/>
                  <a:gd name="T1" fmla="*/ 10 h 12"/>
                  <a:gd name="T2" fmla="*/ 10 w 28"/>
                  <a:gd name="T3" fmla="*/ 12 h 12"/>
                  <a:gd name="T4" fmla="*/ 28 w 28"/>
                  <a:gd name="T5" fmla="*/ 8 h 12"/>
                  <a:gd name="T6" fmla="*/ 5 w 28"/>
                  <a:gd name="T7" fmla="*/ 1 h 12"/>
                  <a:gd name="T8" fmla="*/ 2 w 28"/>
                  <a:gd name="T9" fmla="*/ 1 h 12"/>
                  <a:gd name="T10" fmla="*/ 0 w 28"/>
                  <a:gd name="T11" fmla="*/ 5 h 12"/>
                  <a:gd name="T12" fmla="*/ 0 w 28"/>
                  <a:gd name="T13" fmla="*/ 6 h 12"/>
                  <a:gd name="T14" fmla="*/ 3 w 28"/>
                  <a:gd name="T15" fmla="*/ 1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8" h="12">
                    <a:moveTo>
                      <a:pt x="3" y="10"/>
                    </a:moveTo>
                    <a:cubicBezTo>
                      <a:pt x="10" y="12"/>
                      <a:pt x="10" y="12"/>
                      <a:pt x="10" y="12"/>
                    </a:cubicBezTo>
                    <a:cubicBezTo>
                      <a:pt x="28" y="8"/>
                      <a:pt x="28" y="8"/>
                      <a:pt x="28" y="8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4" y="0"/>
                      <a:pt x="3" y="1"/>
                      <a:pt x="2" y="1"/>
                    </a:cubicBezTo>
                    <a:cubicBezTo>
                      <a:pt x="1" y="2"/>
                      <a:pt x="0" y="3"/>
                      <a:pt x="0" y="5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8"/>
                      <a:pt x="1" y="9"/>
                      <a:pt x="3" y="1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id-ID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8" name="Freeform 55"/>
              <p:cNvSpPr/>
              <p:nvPr/>
            </p:nvSpPr>
            <p:spPr bwMode="auto">
              <a:xfrm>
                <a:off x="2774950" y="2425700"/>
                <a:ext cx="123825" cy="58738"/>
              </a:xfrm>
              <a:custGeom>
                <a:avLst/>
                <a:gdLst>
                  <a:gd name="T0" fmla="*/ 18 w 21"/>
                  <a:gd name="T1" fmla="*/ 0 h 10"/>
                  <a:gd name="T2" fmla="*/ 18 w 21"/>
                  <a:gd name="T3" fmla="*/ 0 h 10"/>
                  <a:gd name="T4" fmla="*/ 0 w 21"/>
                  <a:gd name="T5" fmla="*/ 5 h 10"/>
                  <a:gd name="T6" fmla="*/ 16 w 21"/>
                  <a:gd name="T7" fmla="*/ 10 h 10"/>
                  <a:gd name="T8" fmla="*/ 19 w 21"/>
                  <a:gd name="T9" fmla="*/ 9 h 10"/>
                  <a:gd name="T10" fmla="*/ 21 w 21"/>
                  <a:gd name="T11" fmla="*/ 6 h 10"/>
                  <a:gd name="T12" fmla="*/ 21 w 21"/>
                  <a:gd name="T13" fmla="*/ 4 h 10"/>
                  <a:gd name="T14" fmla="*/ 18 w 21"/>
                  <a:gd name="T15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1" h="10">
                    <a:moveTo>
                      <a:pt x="18" y="0"/>
                    </a:moveTo>
                    <a:cubicBezTo>
                      <a:pt x="18" y="0"/>
                      <a:pt x="18" y="0"/>
                      <a:pt x="18" y="0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16" y="10"/>
                      <a:pt x="16" y="10"/>
                      <a:pt x="16" y="10"/>
                    </a:cubicBezTo>
                    <a:cubicBezTo>
                      <a:pt x="17" y="10"/>
                      <a:pt x="18" y="10"/>
                      <a:pt x="19" y="9"/>
                    </a:cubicBezTo>
                    <a:cubicBezTo>
                      <a:pt x="20" y="8"/>
                      <a:pt x="21" y="7"/>
                      <a:pt x="21" y="6"/>
                    </a:cubicBezTo>
                    <a:cubicBezTo>
                      <a:pt x="21" y="4"/>
                      <a:pt x="21" y="4"/>
                      <a:pt x="21" y="4"/>
                    </a:cubicBezTo>
                    <a:cubicBezTo>
                      <a:pt x="21" y="2"/>
                      <a:pt x="20" y="1"/>
                      <a:pt x="18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id-ID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9" name="Freeform 56"/>
              <p:cNvSpPr/>
              <p:nvPr/>
            </p:nvSpPr>
            <p:spPr bwMode="auto">
              <a:xfrm>
                <a:off x="2522538" y="2343150"/>
                <a:ext cx="376238" cy="141288"/>
              </a:xfrm>
              <a:custGeom>
                <a:avLst/>
                <a:gdLst>
                  <a:gd name="T0" fmla="*/ 62 w 64"/>
                  <a:gd name="T1" fmla="*/ 1 h 24"/>
                  <a:gd name="T2" fmla="*/ 60 w 64"/>
                  <a:gd name="T3" fmla="*/ 0 h 24"/>
                  <a:gd name="T4" fmla="*/ 59 w 64"/>
                  <a:gd name="T5" fmla="*/ 0 h 24"/>
                  <a:gd name="T6" fmla="*/ 3 w 64"/>
                  <a:gd name="T7" fmla="*/ 14 h 24"/>
                  <a:gd name="T8" fmla="*/ 0 w 64"/>
                  <a:gd name="T9" fmla="*/ 18 h 24"/>
                  <a:gd name="T10" fmla="*/ 0 w 64"/>
                  <a:gd name="T11" fmla="*/ 20 h 24"/>
                  <a:gd name="T12" fmla="*/ 2 w 64"/>
                  <a:gd name="T13" fmla="*/ 23 h 24"/>
                  <a:gd name="T14" fmla="*/ 4 w 64"/>
                  <a:gd name="T15" fmla="*/ 24 h 24"/>
                  <a:gd name="T16" fmla="*/ 5 w 64"/>
                  <a:gd name="T17" fmla="*/ 24 h 24"/>
                  <a:gd name="T18" fmla="*/ 61 w 64"/>
                  <a:gd name="T19" fmla="*/ 10 h 24"/>
                  <a:gd name="T20" fmla="*/ 64 w 64"/>
                  <a:gd name="T21" fmla="*/ 6 h 24"/>
                  <a:gd name="T22" fmla="*/ 64 w 64"/>
                  <a:gd name="T23" fmla="*/ 4 h 24"/>
                  <a:gd name="T24" fmla="*/ 62 w 64"/>
                  <a:gd name="T25" fmla="*/ 1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4" h="24">
                    <a:moveTo>
                      <a:pt x="62" y="1"/>
                    </a:moveTo>
                    <a:cubicBezTo>
                      <a:pt x="62" y="1"/>
                      <a:pt x="61" y="0"/>
                      <a:pt x="60" y="0"/>
                    </a:cubicBezTo>
                    <a:cubicBezTo>
                      <a:pt x="59" y="0"/>
                      <a:pt x="59" y="0"/>
                      <a:pt x="59" y="0"/>
                    </a:cubicBezTo>
                    <a:cubicBezTo>
                      <a:pt x="3" y="14"/>
                      <a:pt x="3" y="14"/>
                      <a:pt x="3" y="14"/>
                    </a:cubicBezTo>
                    <a:cubicBezTo>
                      <a:pt x="1" y="15"/>
                      <a:pt x="0" y="16"/>
                      <a:pt x="0" y="18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21"/>
                      <a:pt x="1" y="22"/>
                      <a:pt x="2" y="23"/>
                    </a:cubicBezTo>
                    <a:cubicBezTo>
                      <a:pt x="2" y="24"/>
                      <a:pt x="3" y="24"/>
                      <a:pt x="4" y="24"/>
                    </a:cubicBezTo>
                    <a:cubicBezTo>
                      <a:pt x="5" y="24"/>
                      <a:pt x="5" y="24"/>
                      <a:pt x="5" y="24"/>
                    </a:cubicBezTo>
                    <a:cubicBezTo>
                      <a:pt x="61" y="10"/>
                      <a:pt x="61" y="10"/>
                      <a:pt x="61" y="10"/>
                    </a:cubicBezTo>
                    <a:cubicBezTo>
                      <a:pt x="63" y="9"/>
                      <a:pt x="64" y="8"/>
                      <a:pt x="64" y="6"/>
                    </a:cubicBezTo>
                    <a:cubicBezTo>
                      <a:pt x="64" y="4"/>
                      <a:pt x="64" y="4"/>
                      <a:pt x="64" y="4"/>
                    </a:cubicBezTo>
                    <a:cubicBezTo>
                      <a:pt x="64" y="3"/>
                      <a:pt x="63" y="2"/>
                      <a:pt x="62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id-ID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50" name="Freeform 57"/>
              <p:cNvSpPr>
                <a:spLocks noEditPoints="1"/>
              </p:cNvSpPr>
              <p:nvPr/>
            </p:nvSpPr>
            <p:spPr bwMode="auto">
              <a:xfrm>
                <a:off x="2605088" y="2108200"/>
                <a:ext cx="217488" cy="258763"/>
              </a:xfrm>
              <a:custGeom>
                <a:avLst/>
                <a:gdLst>
                  <a:gd name="T0" fmla="*/ 8 w 37"/>
                  <a:gd name="T1" fmla="*/ 32 h 44"/>
                  <a:gd name="T2" fmla="*/ 31 w 37"/>
                  <a:gd name="T3" fmla="*/ 35 h 44"/>
                  <a:gd name="T4" fmla="*/ 20 w 37"/>
                  <a:gd name="T5" fmla="*/ 0 h 44"/>
                  <a:gd name="T6" fmla="*/ 8 w 37"/>
                  <a:gd name="T7" fmla="*/ 32 h 44"/>
                  <a:gd name="T8" fmla="*/ 15 w 37"/>
                  <a:gd name="T9" fmla="*/ 28 h 44"/>
                  <a:gd name="T10" fmla="*/ 21 w 37"/>
                  <a:gd name="T11" fmla="*/ 16 h 44"/>
                  <a:gd name="T12" fmla="*/ 20 w 37"/>
                  <a:gd name="T13" fmla="*/ 36 h 44"/>
                  <a:gd name="T14" fmla="*/ 15 w 37"/>
                  <a:gd name="T15" fmla="*/ 28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7" h="44">
                    <a:moveTo>
                      <a:pt x="8" y="32"/>
                    </a:moveTo>
                    <a:cubicBezTo>
                      <a:pt x="11" y="40"/>
                      <a:pt x="24" y="44"/>
                      <a:pt x="31" y="35"/>
                    </a:cubicBezTo>
                    <a:cubicBezTo>
                      <a:pt x="37" y="25"/>
                      <a:pt x="31" y="10"/>
                      <a:pt x="20" y="0"/>
                    </a:cubicBezTo>
                    <a:cubicBezTo>
                      <a:pt x="22" y="11"/>
                      <a:pt x="0" y="15"/>
                      <a:pt x="8" y="32"/>
                    </a:cubicBezTo>
                    <a:close/>
                    <a:moveTo>
                      <a:pt x="15" y="28"/>
                    </a:moveTo>
                    <a:cubicBezTo>
                      <a:pt x="17" y="26"/>
                      <a:pt x="21" y="24"/>
                      <a:pt x="21" y="16"/>
                    </a:cubicBezTo>
                    <a:cubicBezTo>
                      <a:pt x="31" y="22"/>
                      <a:pt x="27" y="38"/>
                      <a:pt x="20" y="36"/>
                    </a:cubicBezTo>
                    <a:cubicBezTo>
                      <a:pt x="13" y="35"/>
                      <a:pt x="13" y="30"/>
                      <a:pt x="15" y="2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id-ID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51" name="Group 6"/>
          <p:cNvGrpSpPr/>
          <p:nvPr/>
        </p:nvGrpSpPr>
        <p:grpSpPr>
          <a:xfrm>
            <a:off x="7389195" y="4535063"/>
            <a:ext cx="1042774" cy="1042775"/>
            <a:chOff x="7616911" y="4614132"/>
            <a:chExt cx="1110386" cy="1110386"/>
          </a:xfrm>
        </p:grpSpPr>
        <p:sp>
          <p:nvSpPr>
            <p:cNvPr id="52" name="Rounded Rectangle 30"/>
            <p:cNvSpPr/>
            <p:nvPr/>
          </p:nvSpPr>
          <p:spPr>
            <a:xfrm>
              <a:off x="7616911" y="4614132"/>
              <a:ext cx="1110386" cy="1110386"/>
            </a:xfrm>
            <a:prstGeom prst="roundRect">
              <a:avLst/>
            </a:prstGeom>
            <a:solidFill>
              <a:srgbClr val="1170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53" name="Freeform 102"/>
            <p:cNvSpPr>
              <a:spLocks noChangeAspect="1" noChangeArrowheads="1"/>
            </p:cNvSpPr>
            <p:nvPr/>
          </p:nvSpPr>
          <p:spPr bwMode="auto">
            <a:xfrm>
              <a:off x="7970700" y="4921250"/>
              <a:ext cx="401199" cy="480175"/>
            </a:xfrm>
            <a:custGeom>
              <a:avLst/>
              <a:gdLst>
                <a:gd name="connsiteX0" fmla="*/ 206367 w 449768"/>
                <a:gd name="connsiteY0" fmla="*/ 423375 h 538305"/>
                <a:gd name="connsiteX1" fmla="*/ 208536 w 449768"/>
                <a:gd name="connsiteY1" fmla="*/ 434347 h 538305"/>
                <a:gd name="connsiteX2" fmla="*/ 136133 w 449768"/>
                <a:gd name="connsiteY2" fmla="*/ 527584 h 538305"/>
                <a:gd name="connsiteX3" fmla="*/ 120760 w 449768"/>
                <a:gd name="connsiteY3" fmla="*/ 517169 h 538305"/>
                <a:gd name="connsiteX4" fmla="*/ 192667 w 449768"/>
                <a:gd name="connsiteY4" fmla="*/ 423933 h 538305"/>
                <a:gd name="connsiteX5" fmla="*/ 206367 w 449768"/>
                <a:gd name="connsiteY5" fmla="*/ 423375 h 538305"/>
                <a:gd name="connsiteX6" fmla="*/ 158371 w 449768"/>
                <a:gd name="connsiteY6" fmla="*/ 386315 h 538305"/>
                <a:gd name="connsiteX7" fmla="*/ 160292 w 449768"/>
                <a:gd name="connsiteY7" fmla="*/ 397002 h 538305"/>
                <a:gd name="connsiteX8" fmla="*/ 51725 w 449768"/>
                <a:gd name="connsiteY8" fmla="*/ 536376 h 538305"/>
                <a:gd name="connsiteX9" fmla="*/ 41315 w 449768"/>
                <a:gd name="connsiteY9" fmla="*/ 525997 h 538305"/>
                <a:gd name="connsiteX10" fmla="*/ 144924 w 449768"/>
                <a:gd name="connsiteY10" fmla="*/ 387118 h 538305"/>
                <a:gd name="connsiteX11" fmla="*/ 158371 w 449768"/>
                <a:gd name="connsiteY11" fmla="*/ 386315 h 538305"/>
                <a:gd name="connsiteX12" fmla="*/ 112005 w 449768"/>
                <a:gd name="connsiteY12" fmla="*/ 349971 h 538305"/>
                <a:gd name="connsiteX13" fmla="*/ 113740 w 449768"/>
                <a:gd name="connsiteY13" fmla="*/ 362927 h 538305"/>
                <a:gd name="connsiteX14" fmla="*/ 41338 w 449768"/>
                <a:gd name="connsiteY14" fmla="*/ 455221 h 538305"/>
                <a:gd name="connsiteX15" fmla="*/ 25965 w 449768"/>
                <a:gd name="connsiteY15" fmla="*/ 444857 h 538305"/>
                <a:gd name="connsiteX16" fmla="*/ 98367 w 449768"/>
                <a:gd name="connsiteY16" fmla="*/ 352562 h 538305"/>
                <a:gd name="connsiteX17" fmla="*/ 112005 w 449768"/>
                <a:gd name="connsiteY17" fmla="*/ 349971 h 538305"/>
                <a:gd name="connsiteX18" fmla="*/ 287508 w 449768"/>
                <a:gd name="connsiteY18" fmla="*/ 153269 h 538305"/>
                <a:gd name="connsiteX19" fmla="*/ 261020 w 449768"/>
                <a:gd name="connsiteY19" fmla="*/ 165441 h 538305"/>
                <a:gd name="connsiteX20" fmla="*/ 255548 w 449768"/>
                <a:gd name="connsiteY20" fmla="*/ 175874 h 538305"/>
                <a:gd name="connsiteX21" fmla="*/ 276441 w 449768"/>
                <a:gd name="connsiteY21" fmla="*/ 232511 h 538305"/>
                <a:gd name="connsiteX22" fmla="*/ 328174 w 449768"/>
                <a:gd name="connsiteY22" fmla="*/ 227543 h 538305"/>
                <a:gd name="connsiteX23" fmla="*/ 333645 w 449768"/>
                <a:gd name="connsiteY23" fmla="*/ 217110 h 538305"/>
                <a:gd name="connsiteX24" fmla="*/ 317727 w 449768"/>
                <a:gd name="connsiteY24" fmla="*/ 160472 h 538305"/>
                <a:gd name="connsiteX25" fmla="*/ 287508 w 449768"/>
                <a:gd name="connsiteY25" fmla="*/ 153269 h 538305"/>
                <a:gd name="connsiteX26" fmla="*/ 437111 w 449768"/>
                <a:gd name="connsiteY26" fmla="*/ 0 h 538305"/>
                <a:gd name="connsiteX27" fmla="*/ 442086 w 449768"/>
                <a:gd name="connsiteY27" fmla="*/ 0 h 538305"/>
                <a:gd name="connsiteX28" fmla="*/ 447557 w 449768"/>
                <a:gd name="connsiteY28" fmla="*/ 4968 h 538305"/>
                <a:gd name="connsiteX29" fmla="*/ 447557 w 449768"/>
                <a:gd name="connsiteY29" fmla="*/ 9937 h 538305"/>
                <a:gd name="connsiteX30" fmla="*/ 447557 w 449768"/>
                <a:gd name="connsiteY30" fmla="*/ 20370 h 538305"/>
                <a:gd name="connsiteX31" fmla="*/ 447557 w 449768"/>
                <a:gd name="connsiteY31" fmla="*/ 46204 h 538305"/>
                <a:gd name="connsiteX32" fmla="*/ 442086 w 449768"/>
                <a:gd name="connsiteY32" fmla="*/ 103338 h 538305"/>
                <a:gd name="connsiteX33" fmla="*/ 442086 w 449768"/>
                <a:gd name="connsiteY33" fmla="*/ 113771 h 538305"/>
                <a:gd name="connsiteX34" fmla="*/ 437111 w 449768"/>
                <a:gd name="connsiteY34" fmla="*/ 134141 h 538305"/>
                <a:gd name="connsiteX35" fmla="*/ 421194 w 449768"/>
                <a:gd name="connsiteY35" fmla="*/ 175874 h 538305"/>
                <a:gd name="connsiteX36" fmla="*/ 354040 w 449768"/>
                <a:gd name="connsiteY36" fmla="*/ 289645 h 538305"/>
                <a:gd name="connsiteX37" fmla="*/ 344091 w 449768"/>
                <a:gd name="connsiteY37" fmla="*/ 325913 h 538305"/>
                <a:gd name="connsiteX38" fmla="*/ 276441 w 449768"/>
                <a:gd name="connsiteY38" fmla="*/ 506754 h 538305"/>
                <a:gd name="connsiteX39" fmla="*/ 261020 w 449768"/>
                <a:gd name="connsiteY39" fmla="*/ 496321 h 538305"/>
                <a:gd name="connsiteX40" fmla="*/ 17278 w 449768"/>
                <a:gd name="connsiteY40" fmla="*/ 310511 h 538305"/>
                <a:gd name="connsiteX41" fmla="*/ 1858 w 449768"/>
                <a:gd name="connsiteY41" fmla="*/ 289645 h 538305"/>
                <a:gd name="connsiteX42" fmla="*/ 162528 w 449768"/>
                <a:gd name="connsiteY42" fmla="*/ 186307 h 538305"/>
                <a:gd name="connsiteX43" fmla="*/ 193369 w 449768"/>
                <a:gd name="connsiteY43" fmla="*/ 165441 h 538305"/>
                <a:gd name="connsiteX44" fmla="*/ 312753 w 449768"/>
                <a:gd name="connsiteY44" fmla="*/ 51669 h 538305"/>
                <a:gd name="connsiteX45" fmla="*/ 400799 w 449768"/>
                <a:gd name="connsiteY45" fmla="*/ 9937 h 538305"/>
                <a:gd name="connsiteX46" fmla="*/ 426665 w 449768"/>
                <a:gd name="connsiteY46" fmla="*/ 4968 h 538305"/>
                <a:gd name="connsiteX47" fmla="*/ 437111 w 449768"/>
                <a:gd name="connsiteY47" fmla="*/ 0 h 5383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449768" h="538305">
                  <a:moveTo>
                    <a:pt x="206367" y="423375"/>
                  </a:moveTo>
                  <a:cubicBezTo>
                    <a:pt x="209652" y="425297"/>
                    <a:pt x="211016" y="429140"/>
                    <a:pt x="208536" y="434347"/>
                  </a:cubicBezTo>
                  <a:cubicBezTo>
                    <a:pt x="198122" y="460136"/>
                    <a:pt x="172335" y="506754"/>
                    <a:pt x="136133" y="527584"/>
                  </a:cubicBezTo>
                  <a:cubicBezTo>
                    <a:pt x="125719" y="532543"/>
                    <a:pt x="115305" y="527584"/>
                    <a:pt x="120760" y="517169"/>
                  </a:cubicBezTo>
                  <a:cubicBezTo>
                    <a:pt x="130678" y="491380"/>
                    <a:pt x="151507" y="450217"/>
                    <a:pt x="192667" y="423933"/>
                  </a:cubicBezTo>
                  <a:cubicBezTo>
                    <a:pt x="197874" y="421453"/>
                    <a:pt x="203081" y="421453"/>
                    <a:pt x="206367" y="423375"/>
                  </a:cubicBezTo>
                  <a:close/>
                  <a:moveTo>
                    <a:pt x="158371" y="386315"/>
                  </a:moveTo>
                  <a:cubicBezTo>
                    <a:pt x="161532" y="388230"/>
                    <a:pt x="162771" y="392060"/>
                    <a:pt x="160292" y="397002"/>
                  </a:cubicBezTo>
                  <a:cubicBezTo>
                    <a:pt x="144924" y="433081"/>
                    <a:pt x="113693" y="500297"/>
                    <a:pt x="51725" y="536376"/>
                  </a:cubicBezTo>
                  <a:cubicBezTo>
                    <a:pt x="41315" y="541318"/>
                    <a:pt x="36357" y="536376"/>
                    <a:pt x="41315" y="525997"/>
                  </a:cubicBezTo>
                  <a:cubicBezTo>
                    <a:pt x="51725" y="489918"/>
                    <a:pt x="82957" y="422702"/>
                    <a:pt x="144924" y="387118"/>
                  </a:cubicBezTo>
                  <a:cubicBezTo>
                    <a:pt x="150130" y="384399"/>
                    <a:pt x="155211" y="384399"/>
                    <a:pt x="158371" y="386315"/>
                  </a:cubicBezTo>
                  <a:close/>
                  <a:moveTo>
                    <a:pt x="112005" y="349971"/>
                  </a:moveTo>
                  <a:cubicBezTo>
                    <a:pt x="115228" y="352562"/>
                    <a:pt x="116468" y="357744"/>
                    <a:pt x="113740" y="362927"/>
                  </a:cubicBezTo>
                  <a:cubicBezTo>
                    <a:pt x="103326" y="388591"/>
                    <a:pt x="77539" y="429556"/>
                    <a:pt x="41338" y="455221"/>
                  </a:cubicBezTo>
                  <a:cubicBezTo>
                    <a:pt x="25965" y="460157"/>
                    <a:pt x="21006" y="455221"/>
                    <a:pt x="25965" y="444857"/>
                  </a:cubicBezTo>
                  <a:cubicBezTo>
                    <a:pt x="36379" y="419192"/>
                    <a:pt x="57207" y="378227"/>
                    <a:pt x="98367" y="352562"/>
                  </a:cubicBezTo>
                  <a:cubicBezTo>
                    <a:pt x="103574" y="347380"/>
                    <a:pt x="108781" y="347380"/>
                    <a:pt x="112005" y="349971"/>
                  </a:cubicBezTo>
                  <a:close/>
                  <a:moveTo>
                    <a:pt x="287508" y="153269"/>
                  </a:moveTo>
                  <a:cubicBezTo>
                    <a:pt x="277809" y="153890"/>
                    <a:pt x="268730" y="157740"/>
                    <a:pt x="261020" y="165441"/>
                  </a:cubicBezTo>
                  <a:cubicBezTo>
                    <a:pt x="261020" y="170409"/>
                    <a:pt x="261020" y="170409"/>
                    <a:pt x="255548" y="175874"/>
                  </a:cubicBezTo>
                  <a:cubicBezTo>
                    <a:pt x="245600" y="196243"/>
                    <a:pt x="250574" y="222575"/>
                    <a:pt x="276441" y="232511"/>
                  </a:cubicBezTo>
                  <a:cubicBezTo>
                    <a:pt x="291861" y="242944"/>
                    <a:pt x="317727" y="242944"/>
                    <a:pt x="328174" y="227543"/>
                  </a:cubicBezTo>
                  <a:cubicBezTo>
                    <a:pt x="333645" y="222575"/>
                    <a:pt x="333645" y="222575"/>
                    <a:pt x="333645" y="217110"/>
                  </a:cubicBezTo>
                  <a:cubicBezTo>
                    <a:pt x="349066" y="196243"/>
                    <a:pt x="338620" y="170409"/>
                    <a:pt x="317727" y="160472"/>
                  </a:cubicBezTo>
                  <a:cubicBezTo>
                    <a:pt x="307530" y="155256"/>
                    <a:pt x="297208" y="152648"/>
                    <a:pt x="287508" y="153269"/>
                  </a:cubicBezTo>
                  <a:close/>
                  <a:moveTo>
                    <a:pt x="437111" y="0"/>
                  </a:moveTo>
                  <a:lnTo>
                    <a:pt x="442086" y="0"/>
                  </a:lnTo>
                  <a:cubicBezTo>
                    <a:pt x="447557" y="0"/>
                    <a:pt x="452532" y="0"/>
                    <a:pt x="447557" y="4968"/>
                  </a:cubicBezTo>
                  <a:lnTo>
                    <a:pt x="447557" y="9937"/>
                  </a:lnTo>
                  <a:cubicBezTo>
                    <a:pt x="452532" y="15402"/>
                    <a:pt x="447557" y="15402"/>
                    <a:pt x="447557" y="20370"/>
                  </a:cubicBezTo>
                  <a:cubicBezTo>
                    <a:pt x="447557" y="25835"/>
                    <a:pt x="447557" y="36268"/>
                    <a:pt x="447557" y="46204"/>
                  </a:cubicBezTo>
                  <a:cubicBezTo>
                    <a:pt x="447557" y="62102"/>
                    <a:pt x="447557" y="82472"/>
                    <a:pt x="442086" y="103338"/>
                  </a:cubicBezTo>
                  <a:cubicBezTo>
                    <a:pt x="442086" y="108306"/>
                    <a:pt x="442086" y="108306"/>
                    <a:pt x="442086" y="113771"/>
                  </a:cubicBezTo>
                  <a:cubicBezTo>
                    <a:pt x="437111" y="124205"/>
                    <a:pt x="437111" y="129173"/>
                    <a:pt x="437111" y="134141"/>
                  </a:cubicBezTo>
                  <a:cubicBezTo>
                    <a:pt x="431640" y="150039"/>
                    <a:pt x="426665" y="165441"/>
                    <a:pt x="421194" y="175874"/>
                  </a:cubicBezTo>
                  <a:cubicBezTo>
                    <a:pt x="406271" y="212141"/>
                    <a:pt x="385378" y="248409"/>
                    <a:pt x="354040" y="289645"/>
                  </a:cubicBezTo>
                  <a:cubicBezTo>
                    <a:pt x="349066" y="294613"/>
                    <a:pt x="344091" y="315479"/>
                    <a:pt x="344091" y="325913"/>
                  </a:cubicBezTo>
                  <a:cubicBezTo>
                    <a:pt x="354040" y="367148"/>
                    <a:pt x="359512" y="460053"/>
                    <a:pt x="276441" y="506754"/>
                  </a:cubicBezTo>
                  <a:cubicBezTo>
                    <a:pt x="265994" y="517187"/>
                    <a:pt x="255548" y="512219"/>
                    <a:pt x="261020" y="496321"/>
                  </a:cubicBezTo>
                  <a:cubicBezTo>
                    <a:pt x="261020" y="439684"/>
                    <a:pt x="240128" y="305046"/>
                    <a:pt x="17278" y="310511"/>
                  </a:cubicBezTo>
                  <a:cubicBezTo>
                    <a:pt x="1858" y="310511"/>
                    <a:pt x="-3117" y="300078"/>
                    <a:pt x="1858" y="289645"/>
                  </a:cubicBezTo>
                  <a:cubicBezTo>
                    <a:pt x="17278" y="253377"/>
                    <a:pt x="59062" y="180842"/>
                    <a:pt x="162528" y="186307"/>
                  </a:cubicBezTo>
                  <a:cubicBezTo>
                    <a:pt x="172975" y="186307"/>
                    <a:pt x="188395" y="175874"/>
                    <a:pt x="193369" y="165441"/>
                  </a:cubicBezTo>
                  <a:cubicBezTo>
                    <a:pt x="214261" y="139606"/>
                    <a:pt x="250574" y="87937"/>
                    <a:pt x="312753" y="51669"/>
                  </a:cubicBezTo>
                  <a:cubicBezTo>
                    <a:pt x="349066" y="25835"/>
                    <a:pt x="379907" y="15402"/>
                    <a:pt x="400799" y="9937"/>
                  </a:cubicBezTo>
                  <a:cubicBezTo>
                    <a:pt x="416219" y="9937"/>
                    <a:pt x="426665" y="9937"/>
                    <a:pt x="426665" y="4968"/>
                  </a:cubicBezTo>
                  <a:cubicBezTo>
                    <a:pt x="431640" y="4968"/>
                    <a:pt x="431640" y="0"/>
                    <a:pt x="43711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square" anchor="ctr">
              <a:noAutofit/>
            </a:bodyPr>
            <a:lstStyle/>
            <a:p>
              <a:pPr>
                <a:defRPr/>
              </a:pPr>
              <a:endParaRPr lang="en-US" sz="40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4" name="Group 3"/>
          <p:cNvGrpSpPr/>
          <p:nvPr/>
        </p:nvGrpSpPr>
        <p:grpSpPr>
          <a:xfrm>
            <a:off x="3587604" y="4535063"/>
            <a:ext cx="1042774" cy="1042775"/>
            <a:chOff x="3568828" y="4614132"/>
            <a:chExt cx="1110386" cy="1110386"/>
          </a:xfrm>
        </p:grpSpPr>
        <p:sp>
          <p:nvSpPr>
            <p:cNvPr id="55" name="Rounded Rectangle 27"/>
            <p:cNvSpPr/>
            <p:nvPr/>
          </p:nvSpPr>
          <p:spPr>
            <a:xfrm>
              <a:off x="3568828" y="4614132"/>
              <a:ext cx="1110386" cy="1110386"/>
            </a:xfrm>
            <a:prstGeom prst="roundRect">
              <a:avLst/>
            </a:prstGeom>
            <a:solidFill>
              <a:srgbClr val="1170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56" name="Freeform 328"/>
            <p:cNvSpPr>
              <a:spLocks noChangeAspect="1" noChangeArrowheads="1"/>
            </p:cNvSpPr>
            <p:nvPr/>
          </p:nvSpPr>
          <p:spPr bwMode="auto">
            <a:xfrm>
              <a:off x="3797484" y="4996545"/>
              <a:ext cx="652824" cy="364204"/>
            </a:xfrm>
            <a:custGeom>
              <a:avLst/>
              <a:gdLst>
                <a:gd name="T0" fmla="*/ 585 w 1564"/>
                <a:gd name="T1" fmla="*/ 610 h 871"/>
                <a:gd name="T2" fmla="*/ 451 w 1564"/>
                <a:gd name="T3" fmla="*/ 744 h 871"/>
                <a:gd name="T4" fmla="*/ 585 w 1564"/>
                <a:gd name="T5" fmla="*/ 870 h 871"/>
                <a:gd name="T6" fmla="*/ 710 w 1564"/>
                <a:gd name="T7" fmla="*/ 744 h 871"/>
                <a:gd name="T8" fmla="*/ 585 w 1564"/>
                <a:gd name="T9" fmla="*/ 610 h 871"/>
                <a:gd name="T10" fmla="*/ 585 w 1564"/>
                <a:gd name="T11" fmla="*/ 811 h 871"/>
                <a:gd name="T12" fmla="*/ 518 w 1564"/>
                <a:gd name="T13" fmla="*/ 744 h 871"/>
                <a:gd name="T14" fmla="*/ 585 w 1564"/>
                <a:gd name="T15" fmla="*/ 677 h 871"/>
                <a:gd name="T16" fmla="*/ 643 w 1564"/>
                <a:gd name="T17" fmla="*/ 744 h 871"/>
                <a:gd name="T18" fmla="*/ 585 w 1564"/>
                <a:gd name="T19" fmla="*/ 811 h 871"/>
                <a:gd name="T20" fmla="*/ 1563 w 1564"/>
                <a:gd name="T21" fmla="*/ 519 h 871"/>
                <a:gd name="T22" fmla="*/ 1563 w 1564"/>
                <a:gd name="T23" fmla="*/ 652 h 871"/>
                <a:gd name="T24" fmla="*/ 1505 w 1564"/>
                <a:gd name="T25" fmla="*/ 719 h 871"/>
                <a:gd name="T26" fmla="*/ 1429 w 1564"/>
                <a:gd name="T27" fmla="*/ 719 h 871"/>
                <a:gd name="T28" fmla="*/ 1262 w 1564"/>
                <a:gd name="T29" fmla="*/ 569 h 871"/>
                <a:gd name="T30" fmla="*/ 1095 w 1564"/>
                <a:gd name="T31" fmla="*/ 719 h 871"/>
                <a:gd name="T32" fmla="*/ 752 w 1564"/>
                <a:gd name="T33" fmla="*/ 719 h 871"/>
                <a:gd name="T34" fmla="*/ 585 w 1564"/>
                <a:gd name="T35" fmla="*/ 569 h 871"/>
                <a:gd name="T36" fmla="*/ 409 w 1564"/>
                <a:gd name="T37" fmla="*/ 719 h 871"/>
                <a:gd name="T38" fmla="*/ 326 w 1564"/>
                <a:gd name="T39" fmla="*/ 719 h 871"/>
                <a:gd name="T40" fmla="*/ 267 w 1564"/>
                <a:gd name="T41" fmla="*/ 652 h 871"/>
                <a:gd name="T42" fmla="*/ 267 w 1564"/>
                <a:gd name="T43" fmla="*/ 519 h 871"/>
                <a:gd name="T44" fmla="*/ 1563 w 1564"/>
                <a:gd name="T45" fmla="*/ 519 h 871"/>
                <a:gd name="T46" fmla="*/ 1262 w 1564"/>
                <a:gd name="T47" fmla="*/ 610 h 871"/>
                <a:gd name="T48" fmla="*/ 1128 w 1564"/>
                <a:gd name="T49" fmla="*/ 744 h 871"/>
                <a:gd name="T50" fmla="*/ 1262 w 1564"/>
                <a:gd name="T51" fmla="*/ 870 h 871"/>
                <a:gd name="T52" fmla="*/ 1396 w 1564"/>
                <a:gd name="T53" fmla="*/ 744 h 871"/>
                <a:gd name="T54" fmla="*/ 1262 w 1564"/>
                <a:gd name="T55" fmla="*/ 610 h 871"/>
                <a:gd name="T56" fmla="*/ 1262 w 1564"/>
                <a:gd name="T57" fmla="*/ 811 h 871"/>
                <a:gd name="T58" fmla="*/ 1195 w 1564"/>
                <a:gd name="T59" fmla="*/ 744 h 871"/>
                <a:gd name="T60" fmla="*/ 1262 w 1564"/>
                <a:gd name="T61" fmla="*/ 677 h 871"/>
                <a:gd name="T62" fmla="*/ 1329 w 1564"/>
                <a:gd name="T63" fmla="*/ 744 h 871"/>
                <a:gd name="T64" fmla="*/ 1262 w 1564"/>
                <a:gd name="T65" fmla="*/ 811 h 871"/>
                <a:gd name="T66" fmla="*/ 1538 w 1564"/>
                <a:gd name="T67" fmla="*/ 376 h 871"/>
                <a:gd name="T68" fmla="*/ 1295 w 1564"/>
                <a:gd name="T69" fmla="*/ 134 h 871"/>
                <a:gd name="T70" fmla="*/ 1229 w 1564"/>
                <a:gd name="T71" fmla="*/ 109 h 871"/>
                <a:gd name="T72" fmla="*/ 1112 w 1564"/>
                <a:gd name="T73" fmla="*/ 109 h 871"/>
                <a:gd name="T74" fmla="*/ 1112 w 1564"/>
                <a:gd name="T75" fmla="*/ 59 h 871"/>
                <a:gd name="T76" fmla="*/ 1045 w 1564"/>
                <a:gd name="T77" fmla="*/ 0 h 871"/>
                <a:gd name="T78" fmla="*/ 326 w 1564"/>
                <a:gd name="T79" fmla="*/ 0 h 871"/>
                <a:gd name="T80" fmla="*/ 267 w 1564"/>
                <a:gd name="T81" fmla="*/ 59 h 871"/>
                <a:gd name="T82" fmla="*/ 267 w 1564"/>
                <a:gd name="T83" fmla="*/ 75 h 871"/>
                <a:gd name="T84" fmla="*/ 8 w 1564"/>
                <a:gd name="T85" fmla="*/ 101 h 871"/>
                <a:gd name="T86" fmla="*/ 459 w 1564"/>
                <a:gd name="T87" fmla="*/ 159 h 871"/>
                <a:gd name="T88" fmla="*/ 0 w 1564"/>
                <a:gd name="T89" fmla="*/ 209 h 871"/>
                <a:gd name="T90" fmla="*/ 459 w 1564"/>
                <a:gd name="T91" fmla="*/ 268 h 871"/>
                <a:gd name="T92" fmla="*/ 0 w 1564"/>
                <a:gd name="T93" fmla="*/ 309 h 871"/>
                <a:gd name="T94" fmla="*/ 267 w 1564"/>
                <a:gd name="T95" fmla="*/ 360 h 871"/>
                <a:gd name="T96" fmla="*/ 267 w 1564"/>
                <a:gd name="T97" fmla="*/ 485 h 871"/>
                <a:gd name="T98" fmla="*/ 1563 w 1564"/>
                <a:gd name="T99" fmla="*/ 485 h 871"/>
                <a:gd name="T100" fmla="*/ 1563 w 1564"/>
                <a:gd name="T101" fmla="*/ 435 h 871"/>
                <a:gd name="T102" fmla="*/ 1538 w 1564"/>
                <a:gd name="T103" fmla="*/ 376 h 871"/>
                <a:gd name="T104" fmla="*/ 1429 w 1564"/>
                <a:gd name="T105" fmla="*/ 385 h 871"/>
                <a:gd name="T106" fmla="*/ 1195 w 1564"/>
                <a:gd name="T107" fmla="*/ 385 h 871"/>
                <a:gd name="T108" fmla="*/ 1178 w 1564"/>
                <a:gd name="T109" fmla="*/ 376 h 871"/>
                <a:gd name="T110" fmla="*/ 1178 w 1564"/>
                <a:gd name="T111" fmla="*/ 193 h 871"/>
                <a:gd name="T112" fmla="*/ 1195 w 1564"/>
                <a:gd name="T113" fmla="*/ 184 h 871"/>
                <a:gd name="T114" fmla="*/ 1237 w 1564"/>
                <a:gd name="T115" fmla="*/ 184 h 871"/>
                <a:gd name="T116" fmla="*/ 1245 w 1564"/>
                <a:gd name="T117" fmla="*/ 184 h 871"/>
                <a:gd name="T118" fmla="*/ 1438 w 1564"/>
                <a:gd name="T119" fmla="*/ 368 h 871"/>
                <a:gd name="T120" fmla="*/ 1429 w 1564"/>
                <a:gd name="T121" fmla="*/ 385 h 871"/>
                <a:gd name="T122" fmla="*/ 1429 w 1564"/>
                <a:gd name="T123" fmla="*/ 385 h 871"/>
                <a:gd name="T124" fmla="*/ 1429 w 1564"/>
                <a:gd name="T125" fmla="*/ 385 h 8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564" h="871">
                  <a:moveTo>
                    <a:pt x="585" y="610"/>
                  </a:moveTo>
                  <a:cubicBezTo>
                    <a:pt x="510" y="610"/>
                    <a:pt x="451" y="669"/>
                    <a:pt x="451" y="744"/>
                  </a:cubicBezTo>
                  <a:cubicBezTo>
                    <a:pt x="451" y="820"/>
                    <a:pt x="510" y="870"/>
                    <a:pt x="585" y="870"/>
                  </a:cubicBezTo>
                  <a:cubicBezTo>
                    <a:pt x="652" y="870"/>
                    <a:pt x="710" y="820"/>
                    <a:pt x="710" y="744"/>
                  </a:cubicBezTo>
                  <a:cubicBezTo>
                    <a:pt x="710" y="669"/>
                    <a:pt x="652" y="610"/>
                    <a:pt x="585" y="610"/>
                  </a:cubicBezTo>
                  <a:close/>
                  <a:moveTo>
                    <a:pt x="585" y="811"/>
                  </a:moveTo>
                  <a:cubicBezTo>
                    <a:pt x="543" y="811"/>
                    <a:pt x="518" y="778"/>
                    <a:pt x="518" y="744"/>
                  </a:cubicBezTo>
                  <a:cubicBezTo>
                    <a:pt x="518" y="711"/>
                    <a:pt x="543" y="677"/>
                    <a:pt x="585" y="677"/>
                  </a:cubicBezTo>
                  <a:cubicBezTo>
                    <a:pt x="618" y="677"/>
                    <a:pt x="643" y="711"/>
                    <a:pt x="643" y="744"/>
                  </a:cubicBezTo>
                  <a:cubicBezTo>
                    <a:pt x="643" y="778"/>
                    <a:pt x="618" y="811"/>
                    <a:pt x="585" y="811"/>
                  </a:cubicBezTo>
                  <a:close/>
                  <a:moveTo>
                    <a:pt x="1563" y="519"/>
                  </a:moveTo>
                  <a:cubicBezTo>
                    <a:pt x="1563" y="652"/>
                    <a:pt x="1563" y="652"/>
                    <a:pt x="1563" y="652"/>
                  </a:cubicBezTo>
                  <a:cubicBezTo>
                    <a:pt x="1563" y="694"/>
                    <a:pt x="1538" y="719"/>
                    <a:pt x="1505" y="719"/>
                  </a:cubicBezTo>
                  <a:cubicBezTo>
                    <a:pt x="1429" y="719"/>
                    <a:pt x="1429" y="719"/>
                    <a:pt x="1429" y="719"/>
                  </a:cubicBezTo>
                  <a:cubicBezTo>
                    <a:pt x="1421" y="636"/>
                    <a:pt x="1346" y="569"/>
                    <a:pt x="1262" y="569"/>
                  </a:cubicBezTo>
                  <a:cubicBezTo>
                    <a:pt x="1178" y="569"/>
                    <a:pt x="1103" y="636"/>
                    <a:pt x="1095" y="719"/>
                  </a:cubicBezTo>
                  <a:cubicBezTo>
                    <a:pt x="752" y="719"/>
                    <a:pt x="752" y="719"/>
                    <a:pt x="752" y="719"/>
                  </a:cubicBezTo>
                  <a:cubicBezTo>
                    <a:pt x="735" y="636"/>
                    <a:pt x="669" y="569"/>
                    <a:pt x="585" y="569"/>
                  </a:cubicBezTo>
                  <a:cubicBezTo>
                    <a:pt x="493" y="569"/>
                    <a:pt x="426" y="636"/>
                    <a:pt x="409" y="719"/>
                  </a:cubicBezTo>
                  <a:cubicBezTo>
                    <a:pt x="326" y="719"/>
                    <a:pt x="326" y="719"/>
                    <a:pt x="326" y="719"/>
                  </a:cubicBezTo>
                  <a:cubicBezTo>
                    <a:pt x="292" y="719"/>
                    <a:pt x="267" y="694"/>
                    <a:pt x="267" y="652"/>
                  </a:cubicBezTo>
                  <a:cubicBezTo>
                    <a:pt x="267" y="519"/>
                    <a:pt x="267" y="519"/>
                    <a:pt x="267" y="519"/>
                  </a:cubicBezTo>
                  <a:lnTo>
                    <a:pt x="1563" y="519"/>
                  </a:lnTo>
                  <a:close/>
                  <a:moveTo>
                    <a:pt x="1262" y="610"/>
                  </a:moveTo>
                  <a:cubicBezTo>
                    <a:pt x="1187" y="610"/>
                    <a:pt x="1128" y="669"/>
                    <a:pt x="1128" y="744"/>
                  </a:cubicBezTo>
                  <a:cubicBezTo>
                    <a:pt x="1128" y="820"/>
                    <a:pt x="1187" y="870"/>
                    <a:pt x="1262" y="870"/>
                  </a:cubicBezTo>
                  <a:cubicBezTo>
                    <a:pt x="1337" y="870"/>
                    <a:pt x="1396" y="820"/>
                    <a:pt x="1396" y="744"/>
                  </a:cubicBezTo>
                  <a:cubicBezTo>
                    <a:pt x="1396" y="669"/>
                    <a:pt x="1337" y="610"/>
                    <a:pt x="1262" y="610"/>
                  </a:cubicBezTo>
                  <a:close/>
                  <a:moveTo>
                    <a:pt x="1262" y="811"/>
                  </a:moveTo>
                  <a:cubicBezTo>
                    <a:pt x="1229" y="811"/>
                    <a:pt x="1195" y="778"/>
                    <a:pt x="1195" y="744"/>
                  </a:cubicBezTo>
                  <a:cubicBezTo>
                    <a:pt x="1195" y="711"/>
                    <a:pt x="1229" y="677"/>
                    <a:pt x="1262" y="677"/>
                  </a:cubicBezTo>
                  <a:cubicBezTo>
                    <a:pt x="1295" y="677"/>
                    <a:pt x="1329" y="711"/>
                    <a:pt x="1329" y="744"/>
                  </a:cubicBezTo>
                  <a:cubicBezTo>
                    <a:pt x="1329" y="778"/>
                    <a:pt x="1295" y="811"/>
                    <a:pt x="1262" y="811"/>
                  </a:cubicBezTo>
                  <a:close/>
                  <a:moveTo>
                    <a:pt x="1538" y="376"/>
                  </a:moveTo>
                  <a:cubicBezTo>
                    <a:pt x="1295" y="134"/>
                    <a:pt x="1295" y="134"/>
                    <a:pt x="1295" y="134"/>
                  </a:cubicBezTo>
                  <a:cubicBezTo>
                    <a:pt x="1279" y="117"/>
                    <a:pt x="1254" y="109"/>
                    <a:pt x="1229" y="109"/>
                  </a:cubicBezTo>
                  <a:cubicBezTo>
                    <a:pt x="1112" y="109"/>
                    <a:pt x="1112" y="109"/>
                    <a:pt x="1112" y="109"/>
                  </a:cubicBezTo>
                  <a:cubicBezTo>
                    <a:pt x="1112" y="59"/>
                    <a:pt x="1112" y="59"/>
                    <a:pt x="1112" y="59"/>
                  </a:cubicBezTo>
                  <a:cubicBezTo>
                    <a:pt x="1112" y="25"/>
                    <a:pt x="1078" y="0"/>
                    <a:pt x="1045" y="0"/>
                  </a:cubicBezTo>
                  <a:cubicBezTo>
                    <a:pt x="326" y="0"/>
                    <a:pt x="326" y="0"/>
                    <a:pt x="326" y="0"/>
                  </a:cubicBezTo>
                  <a:cubicBezTo>
                    <a:pt x="292" y="0"/>
                    <a:pt x="267" y="25"/>
                    <a:pt x="267" y="59"/>
                  </a:cubicBezTo>
                  <a:cubicBezTo>
                    <a:pt x="267" y="75"/>
                    <a:pt x="267" y="75"/>
                    <a:pt x="267" y="75"/>
                  </a:cubicBezTo>
                  <a:cubicBezTo>
                    <a:pt x="8" y="101"/>
                    <a:pt x="8" y="101"/>
                    <a:pt x="8" y="101"/>
                  </a:cubicBezTo>
                  <a:cubicBezTo>
                    <a:pt x="459" y="159"/>
                    <a:pt x="459" y="159"/>
                    <a:pt x="459" y="159"/>
                  </a:cubicBezTo>
                  <a:cubicBezTo>
                    <a:pt x="0" y="209"/>
                    <a:pt x="0" y="209"/>
                    <a:pt x="0" y="209"/>
                  </a:cubicBezTo>
                  <a:cubicBezTo>
                    <a:pt x="459" y="268"/>
                    <a:pt x="459" y="268"/>
                    <a:pt x="459" y="268"/>
                  </a:cubicBezTo>
                  <a:cubicBezTo>
                    <a:pt x="0" y="309"/>
                    <a:pt x="0" y="309"/>
                    <a:pt x="0" y="309"/>
                  </a:cubicBezTo>
                  <a:cubicBezTo>
                    <a:pt x="267" y="360"/>
                    <a:pt x="267" y="360"/>
                    <a:pt x="267" y="360"/>
                  </a:cubicBezTo>
                  <a:cubicBezTo>
                    <a:pt x="267" y="485"/>
                    <a:pt x="267" y="485"/>
                    <a:pt x="267" y="485"/>
                  </a:cubicBezTo>
                  <a:cubicBezTo>
                    <a:pt x="1563" y="485"/>
                    <a:pt x="1563" y="485"/>
                    <a:pt x="1563" y="485"/>
                  </a:cubicBezTo>
                  <a:cubicBezTo>
                    <a:pt x="1563" y="435"/>
                    <a:pt x="1563" y="435"/>
                    <a:pt x="1563" y="435"/>
                  </a:cubicBezTo>
                  <a:cubicBezTo>
                    <a:pt x="1563" y="410"/>
                    <a:pt x="1555" y="393"/>
                    <a:pt x="1538" y="376"/>
                  </a:cubicBezTo>
                  <a:close/>
                  <a:moveTo>
                    <a:pt x="1429" y="385"/>
                  </a:moveTo>
                  <a:cubicBezTo>
                    <a:pt x="1195" y="385"/>
                    <a:pt x="1195" y="385"/>
                    <a:pt x="1195" y="385"/>
                  </a:cubicBezTo>
                  <a:cubicBezTo>
                    <a:pt x="1187" y="385"/>
                    <a:pt x="1178" y="376"/>
                    <a:pt x="1178" y="376"/>
                  </a:cubicBezTo>
                  <a:cubicBezTo>
                    <a:pt x="1178" y="193"/>
                    <a:pt x="1178" y="193"/>
                    <a:pt x="1178" y="193"/>
                  </a:cubicBezTo>
                  <a:cubicBezTo>
                    <a:pt x="1178" y="184"/>
                    <a:pt x="1187" y="184"/>
                    <a:pt x="1195" y="184"/>
                  </a:cubicBezTo>
                  <a:cubicBezTo>
                    <a:pt x="1237" y="184"/>
                    <a:pt x="1237" y="184"/>
                    <a:pt x="1237" y="184"/>
                  </a:cubicBezTo>
                  <a:lnTo>
                    <a:pt x="1245" y="184"/>
                  </a:lnTo>
                  <a:cubicBezTo>
                    <a:pt x="1438" y="368"/>
                    <a:pt x="1438" y="368"/>
                    <a:pt x="1438" y="368"/>
                  </a:cubicBezTo>
                  <a:cubicBezTo>
                    <a:pt x="1446" y="376"/>
                    <a:pt x="1438" y="385"/>
                    <a:pt x="1429" y="385"/>
                  </a:cubicBezTo>
                  <a:close/>
                  <a:moveTo>
                    <a:pt x="1429" y="385"/>
                  </a:moveTo>
                  <a:lnTo>
                    <a:pt x="1429" y="38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none" lIns="182839" tIns="91419" rIns="182839" bIns="91419" anchor="ctr"/>
            <a:lstStyle/>
            <a:p>
              <a:pPr>
                <a:defRPr/>
              </a:pPr>
              <a:endParaRPr lang="en-US" sz="40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7" name="Group 5"/>
          <p:cNvGrpSpPr/>
          <p:nvPr/>
        </p:nvGrpSpPr>
        <p:grpSpPr>
          <a:xfrm>
            <a:off x="9315796" y="1892187"/>
            <a:ext cx="1042774" cy="1042775"/>
            <a:chOff x="9668431" y="1799896"/>
            <a:chExt cx="1110386" cy="1110386"/>
          </a:xfrm>
        </p:grpSpPr>
        <p:sp>
          <p:nvSpPr>
            <p:cNvPr id="58" name="Rounded Rectangle 37"/>
            <p:cNvSpPr/>
            <p:nvPr/>
          </p:nvSpPr>
          <p:spPr>
            <a:xfrm>
              <a:off x="9668431" y="1799896"/>
              <a:ext cx="1110386" cy="1110386"/>
            </a:xfrm>
            <a:prstGeom prst="roundRect">
              <a:avLst/>
            </a:prstGeom>
            <a:solidFill>
              <a:srgbClr val="6BA3B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endParaRPr>
            </a:p>
          </p:txBody>
        </p:sp>
        <p:grpSp>
          <p:nvGrpSpPr>
            <p:cNvPr id="59" name="Group 447"/>
            <p:cNvGrpSpPr/>
            <p:nvPr/>
          </p:nvGrpSpPr>
          <p:grpSpPr bwMode="auto">
            <a:xfrm>
              <a:off x="9999831" y="2124709"/>
              <a:ext cx="468159" cy="468159"/>
              <a:chOff x="0" y="0"/>
              <a:chExt cx="575" cy="575"/>
            </a:xfrm>
            <a:solidFill>
              <a:schemeClr val="bg1"/>
            </a:solidFill>
          </p:grpSpPr>
          <p:sp>
            <p:nvSpPr>
              <p:cNvPr id="60" name="AutoShape 443"/>
              <p:cNvSpPr/>
              <p:nvPr/>
            </p:nvSpPr>
            <p:spPr bwMode="auto">
              <a:xfrm>
                <a:off x="0" y="296"/>
                <a:ext cx="279" cy="279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w 21600"/>
                  <a:gd name="T19" fmla="*/ 0 h 21600"/>
                  <a:gd name="T20" fmla="*/ 0 w 21600"/>
                  <a:gd name="T21" fmla="*/ 0 h 21600"/>
                  <a:gd name="T22" fmla="*/ 0 w 21600"/>
                  <a:gd name="T23" fmla="*/ 0 h 21600"/>
                  <a:gd name="T24" fmla="*/ 0 w 21600"/>
                  <a:gd name="T25" fmla="*/ 0 h 21600"/>
                  <a:gd name="T26" fmla="*/ 0 w 21600"/>
                  <a:gd name="T27" fmla="*/ 0 h 21600"/>
                  <a:gd name="T28" fmla="*/ 0 w 21600"/>
                  <a:gd name="T29" fmla="*/ 0 h 21600"/>
                  <a:gd name="T30" fmla="*/ 0 w 21600"/>
                  <a:gd name="T31" fmla="*/ 0 h 21600"/>
                  <a:gd name="T32" fmla="*/ 0 w 21600"/>
                  <a:gd name="T33" fmla="*/ 0 h 21600"/>
                  <a:gd name="T34" fmla="*/ 0 w 21600"/>
                  <a:gd name="T35" fmla="*/ 0 h 21600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21600" h="21600">
                    <a:moveTo>
                      <a:pt x="16948" y="3429"/>
                    </a:moveTo>
                    <a:lnTo>
                      <a:pt x="9450" y="10928"/>
                    </a:lnTo>
                    <a:lnTo>
                      <a:pt x="8117" y="9596"/>
                    </a:lnTo>
                    <a:lnTo>
                      <a:pt x="15616" y="2098"/>
                    </a:lnTo>
                    <a:lnTo>
                      <a:pt x="13520" y="0"/>
                    </a:lnTo>
                    <a:lnTo>
                      <a:pt x="3894" y="9626"/>
                    </a:lnTo>
                    <a:lnTo>
                      <a:pt x="3890" y="9626"/>
                    </a:lnTo>
                    <a:lnTo>
                      <a:pt x="3890" y="9630"/>
                    </a:lnTo>
                    <a:lnTo>
                      <a:pt x="3889" y="9630"/>
                    </a:lnTo>
                    <a:lnTo>
                      <a:pt x="3890" y="9630"/>
                    </a:lnTo>
                    <a:lnTo>
                      <a:pt x="0" y="21600"/>
                    </a:lnTo>
                    <a:lnTo>
                      <a:pt x="11971" y="17712"/>
                    </a:lnTo>
                    <a:lnTo>
                      <a:pt x="11972" y="17712"/>
                    </a:lnTo>
                    <a:lnTo>
                      <a:pt x="11975" y="17711"/>
                    </a:lnTo>
                    <a:lnTo>
                      <a:pt x="11975" y="17709"/>
                    </a:lnTo>
                    <a:lnTo>
                      <a:pt x="21600" y="8083"/>
                    </a:lnTo>
                    <a:lnTo>
                      <a:pt x="16948" y="3429"/>
                    </a:lnTo>
                    <a:close/>
                    <a:moveTo>
                      <a:pt x="16948" y="3429"/>
                    </a:moveTo>
                  </a:path>
                </a:pathLst>
              </a:custGeom>
              <a:grpFill/>
              <a:ln>
                <a:noFill/>
              </a:ln>
            </p:spPr>
            <p:txBody>
              <a:bodyPr lIns="0" tIns="0" rIns="0" bIns="0"/>
              <a:lstStyle/>
              <a:p>
                <a:endParaRPr lang="en-US" sz="400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61" name="AutoShape 444"/>
              <p:cNvSpPr/>
              <p:nvPr/>
            </p:nvSpPr>
            <p:spPr bwMode="auto">
              <a:xfrm>
                <a:off x="296" y="104"/>
                <a:ext cx="176" cy="17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w 21600"/>
                  <a:gd name="T19" fmla="*/ 0 h 21600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21600" h="21600">
                    <a:moveTo>
                      <a:pt x="3324" y="12115"/>
                    </a:moveTo>
                    <a:lnTo>
                      <a:pt x="8825" y="6614"/>
                    </a:lnTo>
                    <a:lnTo>
                      <a:pt x="10935" y="8723"/>
                    </a:lnTo>
                    <a:lnTo>
                      <a:pt x="5434" y="14225"/>
                    </a:lnTo>
                    <a:lnTo>
                      <a:pt x="12808" y="21600"/>
                    </a:lnTo>
                    <a:lnTo>
                      <a:pt x="21600" y="12807"/>
                    </a:lnTo>
                    <a:lnTo>
                      <a:pt x="8790" y="0"/>
                    </a:lnTo>
                    <a:lnTo>
                      <a:pt x="0" y="8791"/>
                    </a:lnTo>
                    <a:lnTo>
                      <a:pt x="3324" y="12115"/>
                    </a:lnTo>
                    <a:close/>
                    <a:moveTo>
                      <a:pt x="3324" y="12115"/>
                    </a:moveTo>
                  </a:path>
                </a:pathLst>
              </a:custGeom>
              <a:grpFill/>
              <a:ln>
                <a:noFill/>
              </a:ln>
            </p:spPr>
            <p:txBody>
              <a:bodyPr lIns="0" tIns="0" rIns="0" bIns="0"/>
              <a:lstStyle/>
              <a:p>
                <a:endParaRPr lang="en-US" sz="400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62" name="AutoShape 445"/>
              <p:cNvSpPr/>
              <p:nvPr/>
            </p:nvSpPr>
            <p:spPr bwMode="auto">
              <a:xfrm>
                <a:off x="400" y="0"/>
                <a:ext cx="173" cy="17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1600" h="21600">
                    <a:moveTo>
                      <a:pt x="0" y="8576"/>
                    </a:moveTo>
                    <a:lnTo>
                      <a:pt x="8573" y="0"/>
                    </a:lnTo>
                    <a:lnTo>
                      <a:pt x="21600" y="13024"/>
                    </a:lnTo>
                    <a:lnTo>
                      <a:pt x="13027" y="21600"/>
                    </a:lnTo>
                    <a:lnTo>
                      <a:pt x="0" y="8576"/>
                    </a:lnTo>
                    <a:close/>
                    <a:moveTo>
                      <a:pt x="0" y="8576"/>
                    </a:moveTo>
                  </a:path>
                </a:pathLst>
              </a:custGeom>
              <a:grpFill/>
              <a:ln>
                <a:noFill/>
              </a:ln>
            </p:spPr>
            <p:txBody>
              <a:bodyPr lIns="0" tIns="0" rIns="0" bIns="0"/>
              <a:lstStyle/>
              <a:p>
                <a:endParaRPr lang="en-US" sz="400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63" name="AutoShape 446"/>
              <p:cNvSpPr/>
              <p:nvPr/>
            </p:nvSpPr>
            <p:spPr bwMode="auto">
              <a:xfrm>
                <a:off x="0" y="0"/>
                <a:ext cx="575" cy="574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w 21600"/>
                  <a:gd name="T19" fmla="*/ 0 h 21600"/>
                  <a:gd name="T20" fmla="*/ 0 w 21600"/>
                  <a:gd name="T21" fmla="*/ 0 h 21600"/>
                  <a:gd name="T22" fmla="*/ 0 w 21600"/>
                  <a:gd name="T23" fmla="*/ 0 h 21600"/>
                  <a:gd name="T24" fmla="*/ 0 w 21600"/>
                  <a:gd name="T25" fmla="*/ 0 h 21600"/>
                  <a:gd name="T26" fmla="*/ 0 w 21600"/>
                  <a:gd name="T27" fmla="*/ 0 h 21600"/>
                  <a:gd name="T28" fmla="*/ 0 w 21600"/>
                  <a:gd name="T29" fmla="*/ 0 h 21600"/>
                  <a:gd name="T30" fmla="*/ 0 w 21600"/>
                  <a:gd name="T31" fmla="*/ 0 h 21600"/>
                  <a:gd name="T32" fmla="*/ 0 w 21600"/>
                  <a:gd name="T33" fmla="*/ 0 h 21600"/>
                  <a:gd name="T34" fmla="*/ 0 w 21600"/>
                  <a:gd name="T35" fmla="*/ 0 h 21600"/>
                  <a:gd name="T36" fmla="*/ 0 w 21600"/>
                  <a:gd name="T37" fmla="*/ 0 h 21600"/>
                  <a:gd name="T38" fmla="*/ 0 w 21600"/>
                  <a:gd name="T39" fmla="*/ 0 h 21600"/>
                  <a:gd name="T40" fmla="*/ 0 w 21600"/>
                  <a:gd name="T41" fmla="*/ 0 h 21600"/>
                  <a:gd name="T42" fmla="*/ 0 w 21600"/>
                  <a:gd name="T43" fmla="*/ 0 h 21600"/>
                  <a:gd name="T44" fmla="*/ 0 w 21600"/>
                  <a:gd name="T45" fmla="*/ 0 h 21600"/>
                  <a:gd name="T46" fmla="*/ 0 w 21600"/>
                  <a:gd name="T47" fmla="*/ 0 h 21600"/>
                  <a:gd name="T48" fmla="*/ 0 w 21600"/>
                  <a:gd name="T49" fmla="*/ 0 h 21600"/>
                  <a:gd name="T50" fmla="*/ 0 w 21600"/>
                  <a:gd name="T51" fmla="*/ 0 h 21600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0" t="0" r="r" b="b"/>
                <a:pathLst>
                  <a:path w="21600" h="21600">
                    <a:moveTo>
                      <a:pt x="16712" y="12177"/>
                    </a:moveTo>
                    <a:cubicBezTo>
                      <a:pt x="16247" y="12177"/>
                      <a:pt x="15748" y="12329"/>
                      <a:pt x="15257" y="12582"/>
                    </a:cubicBezTo>
                    <a:lnTo>
                      <a:pt x="9013" y="6331"/>
                    </a:lnTo>
                    <a:cubicBezTo>
                      <a:pt x="9263" y="5840"/>
                      <a:pt x="9413" y="5346"/>
                      <a:pt x="9413" y="4893"/>
                    </a:cubicBezTo>
                    <a:cubicBezTo>
                      <a:pt x="9413" y="2407"/>
                      <a:pt x="7052" y="0"/>
                      <a:pt x="4571" y="0"/>
                    </a:cubicBezTo>
                    <a:cubicBezTo>
                      <a:pt x="4555" y="0"/>
                      <a:pt x="4540" y="0"/>
                      <a:pt x="4525" y="0"/>
                    </a:cubicBezTo>
                    <a:cubicBezTo>
                      <a:pt x="4515" y="0"/>
                      <a:pt x="4233" y="287"/>
                      <a:pt x="4079" y="441"/>
                    </a:cubicBezTo>
                    <a:cubicBezTo>
                      <a:pt x="6081" y="2445"/>
                      <a:pt x="5916" y="2120"/>
                      <a:pt x="5916" y="3349"/>
                    </a:cubicBezTo>
                    <a:cubicBezTo>
                      <a:pt x="5916" y="4347"/>
                      <a:pt x="4320" y="5922"/>
                      <a:pt x="3346" y="5922"/>
                    </a:cubicBezTo>
                    <a:cubicBezTo>
                      <a:pt x="3132" y="5922"/>
                      <a:pt x="2966" y="5928"/>
                      <a:pt x="2828" y="5928"/>
                    </a:cubicBezTo>
                    <a:cubicBezTo>
                      <a:pt x="2150" y="5928"/>
                      <a:pt x="2140" y="5784"/>
                      <a:pt x="441" y="4083"/>
                    </a:cubicBezTo>
                    <a:cubicBezTo>
                      <a:pt x="282" y="4242"/>
                      <a:pt x="0" y="4520"/>
                      <a:pt x="0" y="4529"/>
                    </a:cubicBezTo>
                    <a:cubicBezTo>
                      <a:pt x="31" y="7031"/>
                      <a:pt x="2390" y="9422"/>
                      <a:pt x="4888" y="9422"/>
                    </a:cubicBezTo>
                    <a:cubicBezTo>
                      <a:pt x="5341" y="9422"/>
                      <a:pt x="5824" y="9278"/>
                      <a:pt x="6302" y="9038"/>
                    </a:cubicBezTo>
                    <a:lnTo>
                      <a:pt x="12567" y="15310"/>
                    </a:lnTo>
                    <a:cubicBezTo>
                      <a:pt x="12329" y="15787"/>
                      <a:pt x="12187" y="16267"/>
                      <a:pt x="12187" y="16706"/>
                    </a:cubicBezTo>
                    <a:cubicBezTo>
                      <a:pt x="12187" y="19193"/>
                      <a:pt x="14548" y="21600"/>
                      <a:pt x="17030" y="21600"/>
                    </a:cubicBezTo>
                    <a:cubicBezTo>
                      <a:pt x="17045" y="21600"/>
                      <a:pt x="17060" y="21600"/>
                      <a:pt x="17075" y="21600"/>
                    </a:cubicBezTo>
                    <a:cubicBezTo>
                      <a:pt x="17085" y="21600"/>
                      <a:pt x="17367" y="21313"/>
                      <a:pt x="17521" y="21159"/>
                    </a:cubicBezTo>
                    <a:cubicBezTo>
                      <a:pt x="15519" y="19155"/>
                      <a:pt x="15684" y="19480"/>
                      <a:pt x="15684" y="18251"/>
                    </a:cubicBezTo>
                    <a:cubicBezTo>
                      <a:pt x="15684" y="17253"/>
                      <a:pt x="17280" y="15678"/>
                      <a:pt x="18254" y="15678"/>
                    </a:cubicBezTo>
                    <a:cubicBezTo>
                      <a:pt x="18467" y="15678"/>
                      <a:pt x="18633" y="15672"/>
                      <a:pt x="18771" y="15672"/>
                    </a:cubicBezTo>
                    <a:cubicBezTo>
                      <a:pt x="19449" y="15672"/>
                      <a:pt x="19460" y="15816"/>
                      <a:pt x="21159" y="17517"/>
                    </a:cubicBezTo>
                    <a:cubicBezTo>
                      <a:pt x="21318" y="17358"/>
                      <a:pt x="21599" y="17080"/>
                      <a:pt x="21600" y="17071"/>
                    </a:cubicBezTo>
                    <a:cubicBezTo>
                      <a:pt x="21570" y="14569"/>
                      <a:pt x="19210" y="12177"/>
                      <a:pt x="16712" y="12177"/>
                    </a:cubicBezTo>
                    <a:close/>
                    <a:moveTo>
                      <a:pt x="16712" y="12177"/>
                    </a:moveTo>
                  </a:path>
                </a:pathLst>
              </a:custGeom>
              <a:grpFill/>
              <a:ln>
                <a:noFill/>
              </a:ln>
            </p:spPr>
            <p:txBody>
              <a:bodyPr lIns="0" tIns="0" rIns="0" bIns="0"/>
              <a:lstStyle/>
              <a:p>
                <a:endParaRPr lang="en-US" sz="400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</p:grpSp>
    </p:spTree>
  </p:cSld>
  <p:clrMapOvr>
    <a:masterClrMapping/>
  </p:clrMapOvr>
  <p:transition spd="slow" advTm="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0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80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9000"/>
                            </p:stCondLst>
                            <p:childTnLst>
                              <p:par>
                                <p:cTn id="4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000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10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20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30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40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50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6000"/>
                            </p:stCondLst>
                            <p:childTnLst>
                              <p:par>
                                <p:cTn id="6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7000"/>
                            </p:stCondLst>
                            <p:childTnLst>
                              <p:par>
                                <p:cTn id="7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8000"/>
                            </p:stCondLst>
                            <p:childTnLst>
                              <p:par>
                                <p:cTn id="7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9000"/>
                            </p:stCondLst>
                            <p:childTnLst>
                              <p:par>
                                <p:cTn id="8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20000"/>
                            </p:stCondLst>
                            <p:childTnLst>
                              <p:par>
                                <p:cTn id="8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0" grpId="0" animBg="1"/>
      <p:bldP spid="31" grpId="0" animBg="1"/>
      <p:bldP spid="32" grpId="0" animBg="1"/>
      <p:bldP spid="33" grpId="0" animBg="1"/>
    </p:bldLst>
  </p:timing>
</p:sld>
</file>

<file path=ppt/tags/tag1.xml><?xml version="1.0" encoding="utf-8"?>
<p:tagLst xmlns:p="http://schemas.openxmlformats.org/presentationml/2006/main">
  <p:tag name="ISPRING_PRESENTATION_TITLE" val="蓝色鲸鱼"/>
</p:tagLst>
</file>

<file path=ppt/theme/theme1.xml><?xml version="1.0" encoding="utf-8"?>
<a:theme xmlns:a="http://schemas.openxmlformats.org/drawingml/2006/main" name="简约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cse0s4w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3677</Words>
  <Application>WPS 演示</Application>
  <PresentationFormat>自定义</PresentationFormat>
  <Paragraphs>341</Paragraphs>
  <Slides>25</Slides>
  <Notes>25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25</vt:i4>
      </vt:variant>
    </vt:vector>
  </HeadingPairs>
  <TitlesOfParts>
    <vt:vector size="40" baseType="lpstr">
      <vt:lpstr>Arial</vt:lpstr>
      <vt:lpstr>宋体</vt:lpstr>
      <vt:lpstr>Wingdings</vt:lpstr>
      <vt:lpstr>微软雅黑</vt:lpstr>
      <vt:lpstr>Calibri</vt:lpstr>
      <vt:lpstr>Arial Unicode MS</vt:lpstr>
      <vt:lpstr>等线</vt:lpstr>
      <vt:lpstr>字魂58号-创中黑</vt:lpstr>
      <vt:lpstr>黑体</vt:lpstr>
      <vt:lpstr>Lato Regular</vt:lpstr>
      <vt:lpstr>★日文毛笔</vt:lpstr>
      <vt:lpstr>汉仪中圆简</vt:lpstr>
      <vt:lpstr>Arial</vt:lpstr>
      <vt:lpstr>简约</vt:lpstr>
      <vt:lpstr>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  <Manager>第一PPT</Manager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蓝色鲸鱼</dc:title>
  <dc:creator>第一PPT</dc:creator>
  <cp:keywords>www.1ppt.com</cp:keywords>
  <dc:description>www.1ppt.com</dc:description>
  <cp:lastModifiedBy>铭</cp:lastModifiedBy>
  <cp:revision>74</cp:revision>
  <dcterms:created xsi:type="dcterms:W3CDTF">2019-05-27T09:28:00Z</dcterms:created>
  <dcterms:modified xsi:type="dcterms:W3CDTF">2022-03-04T01:30:33Z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5307E9CD1B2240FCA13E94192FEB1023</vt:lpwstr>
  </property>
  <property fmtid="{D5CDD505-2E9C-101B-9397-08002B2CF9AE}" pid="3" name="KSOProductBuildVer">
    <vt:lpwstr>2052-11.1.0.11045</vt:lpwstr>
  </property>
</Properties>
</file>